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7263" r:id="rId1"/>
  </p:sldMasterIdLst>
  <p:notesMasterIdLst>
    <p:notesMasterId r:id="rId26"/>
  </p:notesMasterIdLst>
  <p:handoutMasterIdLst>
    <p:handoutMasterId r:id="rId27"/>
  </p:handoutMasterIdLst>
  <p:sldIdLst>
    <p:sldId id="956" r:id="rId2"/>
    <p:sldId id="957" r:id="rId3"/>
    <p:sldId id="979" r:id="rId4"/>
    <p:sldId id="958" r:id="rId5"/>
    <p:sldId id="959" r:id="rId6"/>
    <p:sldId id="960" r:id="rId7"/>
    <p:sldId id="961" r:id="rId8"/>
    <p:sldId id="962" r:id="rId9"/>
    <p:sldId id="963" r:id="rId10"/>
    <p:sldId id="964" r:id="rId11"/>
    <p:sldId id="965" r:id="rId12"/>
    <p:sldId id="966" r:id="rId13"/>
    <p:sldId id="967" r:id="rId14"/>
    <p:sldId id="968" r:id="rId15"/>
    <p:sldId id="969" r:id="rId16"/>
    <p:sldId id="970" r:id="rId17"/>
    <p:sldId id="971" r:id="rId18"/>
    <p:sldId id="972" r:id="rId19"/>
    <p:sldId id="973" r:id="rId20"/>
    <p:sldId id="974" r:id="rId21"/>
    <p:sldId id="975" r:id="rId22"/>
    <p:sldId id="976" r:id="rId23"/>
    <p:sldId id="977" r:id="rId24"/>
    <p:sldId id="978" r:id="rId25"/>
  </p:sldIdLst>
  <p:sldSz cx="9144000" cy="6858000" type="screen4x3"/>
  <p:notesSz cx="6797675" cy="9926638"/>
  <p:defaultTextStyle>
    <a:defPPr>
      <a:defRPr lang="zh-TW"/>
    </a:defPPr>
    <a:lvl1pPr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panose="020B0604020202020204" pitchFamily="34" charset="0"/>
        <a:ea typeface="新細明體" panose="02020500000000000000" pitchFamily="18" charset="-120"/>
        <a:cs typeface="+mn-cs"/>
      </a:defRPr>
    </a:lvl1pPr>
    <a:lvl2pPr marL="4572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panose="020B0604020202020204" pitchFamily="34" charset="0"/>
        <a:ea typeface="新細明體" panose="02020500000000000000" pitchFamily="18" charset="-120"/>
        <a:cs typeface="+mn-cs"/>
      </a:defRPr>
    </a:lvl2pPr>
    <a:lvl3pPr marL="9144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panose="020B0604020202020204" pitchFamily="34" charset="0"/>
        <a:ea typeface="新細明體" panose="02020500000000000000" pitchFamily="18" charset="-120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panose="020B0604020202020204" pitchFamily="34" charset="0"/>
        <a:ea typeface="新細明體" panose="02020500000000000000" pitchFamily="18" charset="-120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panose="020B0604020202020204" pitchFamily="34" charset="0"/>
        <a:ea typeface="新細明體" panose="02020500000000000000" pitchFamily="18" charset="-120"/>
        <a:cs typeface="+mn-cs"/>
      </a:defRPr>
    </a:lvl5pPr>
    <a:lvl6pPr marL="2286000" algn="l" defTabSz="914400" rtl="0" eaLnBrk="1" latinLnBrk="0" hangingPunct="1">
      <a:defRPr kumimoji="1" kern="1200">
        <a:solidFill>
          <a:schemeClr val="tx1"/>
        </a:solidFill>
        <a:latin typeface="Arial" panose="020B0604020202020204" pitchFamily="34" charset="0"/>
        <a:ea typeface="新細明體" panose="02020500000000000000" pitchFamily="18" charset="-120"/>
        <a:cs typeface="+mn-cs"/>
      </a:defRPr>
    </a:lvl6pPr>
    <a:lvl7pPr marL="2743200" algn="l" defTabSz="914400" rtl="0" eaLnBrk="1" latinLnBrk="0" hangingPunct="1">
      <a:defRPr kumimoji="1" kern="1200">
        <a:solidFill>
          <a:schemeClr val="tx1"/>
        </a:solidFill>
        <a:latin typeface="Arial" panose="020B0604020202020204" pitchFamily="34" charset="0"/>
        <a:ea typeface="新細明體" panose="02020500000000000000" pitchFamily="18" charset="-120"/>
        <a:cs typeface="+mn-cs"/>
      </a:defRPr>
    </a:lvl7pPr>
    <a:lvl8pPr marL="3200400" algn="l" defTabSz="914400" rtl="0" eaLnBrk="1" latinLnBrk="0" hangingPunct="1">
      <a:defRPr kumimoji="1" kern="1200">
        <a:solidFill>
          <a:schemeClr val="tx1"/>
        </a:solidFill>
        <a:latin typeface="Arial" panose="020B0604020202020204" pitchFamily="34" charset="0"/>
        <a:ea typeface="新細明體" panose="02020500000000000000" pitchFamily="18" charset="-120"/>
        <a:cs typeface="+mn-cs"/>
      </a:defRPr>
    </a:lvl8pPr>
    <a:lvl9pPr marL="3657600" algn="l" defTabSz="914400" rtl="0" eaLnBrk="1" latinLnBrk="0" hangingPunct="1">
      <a:defRPr kumimoji="1" kern="1200">
        <a:solidFill>
          <a:schemeClr val="tx1"/>
        </a:solidFill>
        <a:latin typeface="Arial" panose="020B0604020202020204" pitchFamily="34" charset="0"/>
        <a:ea typeface="新細明體" panose="02020500000000000000" pitchFamily="18" charset="-120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27">
          <p15:clr>
            <a:srgbClr val="A4A3A4"/>
          </p15:clr>
        </p15:guide>
        <p15:guide id="2" pos="214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00"/>
    <a:srgbClr val="FF5050"/>
    <a:srgbClr val="808000"/>
    <a:srgbClr val="66FFFF"/>
    <a:srgbClr val="F1C7CC"/>
    <a:srgbClr val="98AA16"/>
    <a:srgbClr val="663300"/>
    <a:srgbClr val="CC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中等深淺樣式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10A1B5D5-9B99-4C35-A422-299274C87663}" styleName="中等深淺樣式 1 - 輔色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FABFCF23-3B69-468F-B69F-88F6DE6A72F2}" styleName="中等深淺樣式 1 - 輔色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  <a:tblStyle styleId="{125E5076-3810-47DD-B79F-674D7AD40C01}" styleName="深色樣式 1 - 輔色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wholeTbl>
    <a:band1H>
      <a:tcStyle>
        <a:tcBdr/>
        <a:fill>
          <a:solidFill>
            <a:schemeClr val="accent1">
              <a:shade val="60000"/>
            </a:schemeClr>
          </a:solidFill>
        </a:fill>
      </a:tcStyle>
    </a:band1H>
    <a:band1V>
      <a:tcStyle>
        <a:tcBdr/>
        <a:fill>
          <a:solidFill>
            <a:schemeClr val="accent1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1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1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1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46F890A9-2807-4EBB-B81D-B2AA78EC7F39}" styleName="深色樣式 2 - 輔色 5/輔色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91EBBBCC-DAD2-459C-BE2E-F6DE35CF9A28}" styleName="深色樣式 2 - 輔色 3/輔色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5202B0CA-FC54-4496-8BCA-5EF66A818D29}" styleName="深色樣式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8A107856-5554-42FB-B03E-39F5DBC370BA}" styleName="中等深淺樣式 4 - 輔色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D7AC3CCA-C797-4891-BE02-D94E43425B78}" styleName="中等深淺樣式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  <a:tblStyle styleId="{6E25E649-3F16-4E02-A733-19D2CDBF48F0}" styleName="中等深淺樣式 3 - 輔色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中等深淺樣式 2 - 輔色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5DA37D80-6434-44D0-A028-1B22A696006F}" styleName="淺色樣式 3 - 輔色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8123" autoAdjust="0"/>
    <p:restoredTop sz="86025" autoAdjust="0"/>
  </p:normalViewPr>
  <p:slideViewPr>
    <p:cSldViewPr>
      <p:cViewPr varScale="1">
        <p:scale>
          <a:sx n="99" d="100"/>
          <a:sy n="99" d="100"/>
        </p:scale>
        <p:origin x="1800" y="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413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70" d="100"/>
        <a:sy n="70" d="100"/>
      </p:scale>
      <p:origin x="0" y="3912"/>
    </p:cViewPr>
  </p:sorterViewPr>
  <p:notesViewPr>
    <p:cSldViewPr>
      <p:cViewPr varScale="1">
        <p:scale>
          <a:sx n="48" d="100"/>
          <a:sy n="48" d="100"/>
        </p:scale>
        <p:origin x="-2816" y="-76"/>
      </p:cViewPr>
      <p:guideLst>
        <p:guide orient="horz" pos="3127"/>
        <p:guide pos="214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handoutMaster" Target="handoutMasters/handoutMaster1.xml"/><Relationship Id="rId30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wrap="square" lIns="91703" tIns="45853" rIns="91703" bIns="45853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Arial" pitchFamily="34" charset="0"/>
                <a:ea typeface="新細明體" pitchFamily="18" charset="-12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3" name="日期版面配置區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703" tIns="45853" rIns="91703" bIns="45853" rtlCol="0"/>
          <a:lstStyle>
            <a:lvl1pPr algn="r">
              <a:defRPr sz="1200">
                <a:latin typeface="Arial" charset="0"/>
                <a:ea typeface="新細明體" charset="-120"/>
              </a:defRPr>
            </a:lvl1pPr>
          </a:lstStyle>
          <a:p>
            <a:pPr>
              <a:defRPr/>
            </a:pPr>
            <a:r>
              <a:rPr lang="en-US" altLang="zh-TW"/>
              <a:t>2017/11/3</a:t>
            </a:r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2"/>
          </p:nvPr>
        </p:nvSpPr>
        <p:spPr>
          <a:xfrm>
            <a:off x="0" y="9428163"/>
            <a:ext cx="2946400" cy="496887"/>
          </a:xfrm>
          <a:prstGeom prst="rect">
            <a:avLst/>
          </a:prstGeom>
        </p:spPr>
        <p:txBody>
          <a:bodyPr vert="horz" wrap="square" lIns="91703" tIns="45853" rIns="91703" bIns="45853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rial" pitchFamily="34" charset="0"/>
                <a:ea typeface="新細明體" pitchFamily="18" charset="-120"/>
              </a:defRPr>
            </a:lvl1pPr>
          </a:lstStyle>
          <a:p>
            <a:pPr>
              <a:defRPr/>
            </a:pPr>
            <a:r>
              <a:rPr lang="en-US" altLang="zh-TW"/>
              <a:t>1</a:t>
            </a:r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3"/>
          </p:nvPr>
        </p:nvSpPr>
        <p:spPr>
          <a:xfrm>
            <a:off x="3849688" y="9428163"/>
            <a:ext cx="2946400" cy="496887"/>
          </a:xfrm>
          <a:prstGeom prst="rect">
            <a:avLst/>
          </a:prstGeom>
        </p:spPr>
        <p:txBody>
          <a:bodyPr vert="horz" wrap="square" lIns="91703" tIns="45853" rIns="91703" bIns="45853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8A19ACD6-5A92-405B-BB9C-B683731484BA}" type="slidenum">
              <a:rPr lang="zh-TW" altLang="en-US"/>
              <a:pPr/>
              <a:t>‹#›</a:t>
            </a:fld>
            <a:endParaRPr lang="zh-TW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wrap="square" lIns="91703" tIns="45853" rIns="91703" bIns="45853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Arial" pitchFamily="34" charset="0"/>
                <a:ea typeface="新細明體" pitchFamily="18" charset="-12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703" tIns="45853" rIns="91703" bIns="45853" rtlCol="0"/>
          <a:lstStyle>
            <a:lvl1pPr algn="r">
              <a:defRPr sz="1200">
                <a:latin typeface="Arial" charset="0"/>
                <a:ea typeface="新細明體" charset="-120"/>
              </a:defRPr>
            </a:lvl1pPr>
          </a:lstStyle>
          <a:p>
            <a:pPr>
              <a:defRPr/>
            </a:pPr>
            <a:r>
              <a:rPr lang="en-US" altLang="zh-TW"/>
              <a:t>2017/11/3</a:t>
            </a:r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2950"/>
            <a:ext cx="4962525" cy="372268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703" tIns="45853" rIns="91703" bIns="45853" rtlCol="0" anchor="ctr"/>
          <a:lstStyle/>
          <a:p>
            <a:pPr lvl="0"/>
            <a:endParaRPr lang="zh-TW" altLang="en-US" noProof="0" smtClean="0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79450" y="4714875"/>
            <a:ext cx="5438775" cy="4468813"/>
          </a:xfrm>
          <a:prstGeom prst="rect">
            <a:avLst/>
          </a:prstGeom>
        </p:spPr>
        <p:txBody>
          <a:bodyPr vert="horz" lIns="91703" tIns="45853" rIns="91703" bIns="45853" rtlCol="0"/>
          <a:lstStyle/>
          <a:p>
            <a:pPr lvl="0"/>
            <a:r>
              <a:rPr lang="zh-TW" altLang="en-US" noProof="0" smtClean="0"/>
              <a:t>按一下以編輯母片文字樣式</a:t>
            </a:r>
          </a:p>
          <a:p>
            <a:pPr lvl="1"/>
            <a:r>
              <a:rPr lang="zh-TW" altLang="en-US" noProof="0" smtClean="0"/>
              <a:t>第二層</a:t>
            </a:r>
          </a:p>
          <a:p>
            <a:pPr lvl="2"/>
            <a:r>
              <a:rPr lang="zh-TW" altLang="en-US" noProof="0" smtClean="0"/>
              <a:t>第三層</a:t>
            </a:r>
          </a:p>
          <a:p>
            <a:pPr lvl="3"/>
            <a:r>
              <a:rPr lang="zh-TW" altLang="en-US" noProof="0" smtClean="0"/>
              <a:t>第四層</a:t>
            </a:r>
          </a:p>
          <a:p>
            <a:pPr lvl="4"/>
            <a:r>
              <a:rPr lang="zh-TW" altLang="en-US" noProof="0" smtClean="0"/>
              <a:t>第五層</a:t>
            </a: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9428163"/>
            <a:ext cx="2946400" cy="496887"/>
          </a:xfrm>
          <a:prstGeom prst="rect">
            <a:avLst/>
          </a:prstGeom>
        </p:spPr>
        <p:txBody>
          <a:bodyPr vert="horz" wrap="square" lIns="91703" tIns="45853" rIns="91703" bIns="45853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rial" pitchFamily="34" charset="0"/>
                <a:ea typeface="新細明體" pitchFamily="18" charset="-120"/>
              </a:defRPr>
            </a:lvl1pPr>
          </a:lstStyle>
          <a:p>
            <a:pPr>
              <a:defRPr/>
            </a:pPr>
            <a:r>
              <a:rPr lang="en-US" altLang="zh-TW"/>
              <a:t>1</a:t>
            </a:r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49688" y="9428163"/>
            <a:ext cx="2946400" cy="496887"/>
          </a:xfrm>
          <a:prstGeom prst="rect">
            <a:avLst/>
          </a:prstGeom>
        </p:spPr>
        <p:txBody>
          <a:bodyPr vert="horz" wrap="square" lIns="91703" tIns="45853" rIns="91703" bIns="45853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6FF41F9E-30CC-4F80-946D-5138B3ECF41B}" type="slidenum">
              <a:rPr lang="zh-TW" altLang="en-US"/>
              <a:pPr/>
              <a:t>‹#›</a:t>
            </a:fld>
            <a:endParaRPr lang="zh-TW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defTabSz="915970" eaLnBrk="1" hangingPunct="1">
              <a:spcBef>
                <a:spcPct val="0"/>
              </a:spcBef>
            </a:pPr>
            <a:r>
              <a:rPr kumimoji="0" lang="zh-TW" altLang="en-US" sz="2400" b="0">
                <a:latin typeface="Arial" panose="020B0604020202020204" pitchFamily="34" charset="0"/>
                <a:ea typeface="標楷體" panose="03000509000000000000" pitchFamily="65" charset="-120"/>
                <a:cs typeface="Arial" panose="020B0604020202020204" pitchFamily="34" charset="0"/>
              </a:rPr>
              <a:t>美化</a:t>
            </a:r>
          </a:p>
        </p:txBody>
      </p:sp>
    </p:spTree>
    <p:extLst>
      <p:ext uri="{BB962C8B-B14F-4D97-AF65-F5344CB8AC3E}">
        <p14:creationId xmlns:p14="http://schemas.microsoft.com/office/powerpoint/2010/main" val="407587795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9"/>
          <p:cNvSpPr>
            <a:spLocks noChangeArrowheads="1"/>
          </p:cNvSpPr>
          <p:nvPr/>
        </p:nvSpPr>
        <p:spPr bwMode="auto">
          <a:xfrm>
            <a:off x="6804025" y="44450"/>
            <a:ext cx="2116138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 eaLnBrk="0" hangingPunct="0">
              <a:defRPr kumimoji="1" sz="4400" b="1">
                <a:solidFill>
                  <a:srgbClr val="A50021"/>
                </a:solidFill>
                <a:latin typeface="標楷體" pitchFamily="65" charset="-120"/>
                <a:ea typeface="標楷體" pitchFamily="65" charset="-120"/>
              </a:defRPr>
            </a:lvl1pPr>
            <a:lvl2pPr marL="742950" indent="-285750" eaLnBrk="0" hangingPunct="0">
              <a:defRPr kumimoji="1" sz="4400" b="1">
                <a:solidFill>
                  <a:srgbClr val="A50021"/>
                </a:solidFill>
                <a:latin typeface="標楷體" pitchFamily="65" charset="-120"/>
                <a:ea typeface="標楷體" pitchFamily="65" charset="-120"/>
              </a:defRPr>
            </a:lvl2pPr>
            <a:lvl3pPr marL="1143000" indent="-228600" eaLnBrk="0" hangingPunct="0">
              <a:defRPr kumimoji="1" sz="4400" b="1">
                <a:solidFill>
                  <a:srgbClr val="A50021"/>
                </a:solidFill>
                <a:latin typeface="標楷體" pitchFamily="65" charset="-120"/>
                <a:ea typeface="標楷體" pitchFamily="65" charset="-120"/>
              </a:defRPr>
            </a:lvl3pPr>
            <a:lvl4pPr marL="1600200" indent="-228600" eaLnBrk="0" hangingPunct="0">
              <a:defRPr kumimoji="1" sz="4400" b="1">
                <a:solidFill>
                  <a:srgbClr val="A50021"/>
                </a:solidFill>
                <a:latin typeface="標楷體" pitchFamily="65" charset="-120"/>
                <a:ea typeface="標楷體" pitchFamily="65" charset="-120"/>
              </a:defRPr>
            </a:lvl4pPr>
            <a:lvl5pPr marL="2057400" indent="-228600" eaLnBrk="0" hangingPunct="0">
              <a:defRPr kumimoji="1" sz="4400" b="1">
                <a:solidFill>
                  <a:srgbClr val="A50021"/>
                </a:solidFill>
                <a:latin typeface="標楷體" pitchFamily="65" charset="-120"/>
                <a:ea typeface="標楷體" pitchFamily="65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kumimoji="1" sz="4400" b="1">
                <a:solidFill>
                  <a:srgbClr val="A50021"/>
                </a:solidFill>
                <a:latin typeface="標楷體" pitchFamily="65" charset="-120"/>
                <a:ea typeface="標楷體" pitchFamily="65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kumimoji="1" sz="4400" b="1">
                <a:solidFill>
                  <a:srgbClr val="A50021"/>
                </a:solidFill>
                <a:latin typeface="標楷體" pitchFamily="65" charset="-120"/>
                <a:ea typeface="標楷體" pitchFamily="65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kumimoji="1" sz="4400" b="1">
                <a:solidFill>
                  <a:srgbClr val="A50021"/>
                </a:solidFill>
                <a:latin typeface="標楷體" pitchFamily="65" charset="-120"/>
                <a:ea typeface="標楷體" pitchFamily="65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kumimoji="1" sz="4400" b="1">
                <a:solidFill>
                  <a:srgbClr val="A50021"/>
                </a:solidFill>
                <a:latin typeface="標楷體" pitchFamily="65" charset="-120"/>
                <a:ea typeface="標楷體" pitchFamily="65" charset="-120"/>
              </a:defRPr>
            </a:lvl9pPr>
          </a:lstStyle>
          <a:p>
            <a:pPr algn="ctr" eaLnBrk="1" hangingPunct="1">
              <a:buFont typeface="Wingdings" pitchFamily="2" charset="2"/>
              <a:buNone/>
              <a:defRPr/>
            </a:pPr>
            <a:r>
              <a:rPr lang="zh-TW" altLang="en-US" sz="2000">
                <a:solidFill>
                  <a:srgbClr val="FF3300"/>
                </a:solidFill>
              </a:rPr>
              <a:t>專業</a:t>
            </a:r>
            <a:r>
              <a:rPr lang="en-US" altLang="zh-TW" sz="2000">
                <a:solidFill>
                  <a:srgbClr val="FF3300"/>
                </a:solidFill>
              </a:rPr>
              <a:t>.</a:t>
            </a:r>
            <a:r>
              <a:rPr lang="zh-TW" altLang="en-US" sz="2000">
                <a:solidFill>
                  <a:srgbClr val="FF3300"/>
                </a:solidFill>
              </a:rPr>
              <a:t>效能</a:t>
            </a:r>
            <a:r>
              <a:rPr lang="en-US" altLang="zh-TW" sz="2000">
                <a:solidFill>
                  <a:srgbClr val="FF3300"/>
                </a:solidFill>
              </a:rPr>
              <a:t>.</a:t>
            </a:r>
            <a:r>
              <a:rPr lang="zh-TW" altLang="en-US" sz="2000">
                <a:solidFill>
                  <a:srgbClr val="FF3300"/>
                </a:solidFill>
              </a:rPr>
              <a:t>同理心</a:t>
            </a:r>
            <a:endParaRPr lang="zh-TW" altLang="en-US" sz="2300">
              <a:solidFill>
                <a:schemeClr val="tx1"/>
              </a:solidFill>
            </a:endParaRPr>
          </a:p>
        </p:txBody>
      </p:sp>
      <p:pic>
        <p:nvPicPr>
          <p:cNvPr id="4" name="Picture 10" descr="稅捐處logo"/>
          <p:cNvPicPr preferRelativeResize="0">
            <a:picLocks noChangeAspect="1" noChangeArrowheads="1"/>
          </p:cNvPicPr>
          <p:nvPr/>
        </p:nvPicPr>
        <p:blipFill>
          <a:blip r:embed="rId2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476250"/>
            <a:ext cx="1439863" cy="1439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11"/>
          <p:cNvSpPr>
            <a:spLocks noChangeArrowheads="1"/>
          </p:cNvSpPr>
          <p:nvPr/>
        </p:nvSpPr>
        <p:spPr bwMode="auto">
          <a:xfrm>
            <a:off x="0" y="2205038"/>
            <a:ext cx="9140825" cy="90487"/>
          </a:xfrm>
          <a:prstGeom prst="rect">
            <a:avLst/>
          </a:prstGeom>
          <a:gradFill rotWithShape="0">
            <a:gsLst>
              <a:gs pos="0">
                <a:srgbClr val="0061B2"/>
              </a:gs>
              <a:gs pos="50000">
                <a:srgbClr val="6699FF"/>
              </a:gs>
              <a:gs pos="100000">
                <a:srgbClr val="0061B2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 kumimoji="1" sz="4400" b="1">
                <a:solidFill>
                  <a:srgbClr val="A50021"/>
                </a:solidFill>
                <a:latin typeface="標楷體" pitchFamily="65" charset="-120"/>
                <a:ea typeface="標楷體" pitchFamily="65" charset="-120"/>
              </a:defRPr>
            </a:lvl1pPr>
            <a:lvl2pPr marL="742950" indent="-285750" eaLnBrk="0" hangingPunct="0">
              <a:defRPr kumimoji="1" sz="4400" b="1">
                <a:solidFill>
                  <a:srgbClr val="A50021"/>
                </a:solidFill>
                <a:latin typeface="標楷體" pitchFamily="65" charset="-120"/>
                <a:ea typeface="標楷體" pitchFamily="65" charset="-120"/>
              </a:defRPr>
            </a:lvl2pPr>
            <a:lvl3pPr marL="1143000" indent="-228600" eaLnBrk="0" hangingPunct="0">
              <a:defRPr kumimoji="1" sz="4400" b="1">
                <a:solidFill>
                  <a:srgbClr val="A50021"/>
                </a:solidFill>
                <a:latin typeface="標楷體" pitchFamily="65" charset="-120"/>
                <a:ea typeface="標楷體" pitchFamily="65" charset="-120"/>
              </a:defRPr>
            </a:lvl3pPr>
            <a:lvl4pPr marL="1600200" indent="-228600" eaLnBrk="0" hangingPunct="0">
              <a:defRPr kumimoji="1" sz="4400" b="1">
                <a:solidFill>
                  <a:srgbClr val="A50021"/>
                </a:solidFill>
                <a:latin typeface="標楷體" pitchFamily="65" charset="-120"/>
                <a:ea typeface="標楷體" pitchFamily="65" charset="-120"/>
              </a:defRPr>
            </a:lvl4pPr>
            <a:lvl5pPr marL="2057400" indent="-228600" eaLnBrk="0" hangingPunct="0">
              <a:defRPr kumimoji="1" sz="4400" b="1">
                <a:solidFill>
                  <a:srgbClr val="A50021"/>
                </a:solidFill>
                <a:latin typeface="標楷體" pitchFamily="65" charset="-120"/>
                <a:ea typeface="標楷體" pitchFamily="65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kumimoji="1" sz="4400" b="1">
                <a:solidFill>
                  <a:srgbClr val="A50021"/>
                </a:solidFill>
                <a:latin typeface="標楷體" pitchFamily="65" charset="-120"/>
                <a:ea typeface="標楷體" pitchFamily="65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kumimoji="1" sz="4400" b="1">
                <a:solidFill>
                  <a:srgbClr val="A50021"/>
                </a:solidFill>
                <a:latin typeface="標楷體" pitchFamily="65" charset="-120"/>
                <a:ea typeface="標楷體" pitchFamily="65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kumimoji="1" sz="4400" b="1">
                <a:solidFill>
                  <a:srgbClr val="A50021"/>
                </a:solidFill>
                <a:latin typeface="標楷體" pitchFamily="65" charset="-120"/>
                <a:ea typeface="標楷體" pitchFamily="65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kumimoji="1" sz="4400" b="1">
                <a:solidFill>
                  <a:srgbClr val="A50021"/>
                </a:solidFill>
                <a:latin typeface="標楷體" pitchFamily="65" charset="-120"/>
                <a:ea typeface="標楷體" pitchFamily="65" charset="-120"/>
              </a:defRPr>
            </a:lvl9pPr>
          </a:lstStyle>
          <a:p>
            <a:pPr eaLnBrk="1" hangingPunct="1">
              <a:defRPr/>
            </a:pPr>
            <a:endParaRPr lang="zh-TW" altLang="en-US"/>
          </a:p>
        </p:txBody>
      </p:sp>
      <p:sp>
        <p:nvSpPr>
          <p:cNvPr id="2221059" name="Rectangle 3"/>
          <p:cNvSpPr>
            <a:spLocks noGrp="1" noChangeArrowheads="1"/>
          </p:cNvSpPr>
          <p:nvPr>
            <p:ph type="ctrTitle"/>
          </p:nvPr>
        </p:nvSpPr>
        <p:spPr>
          <a:xfrm>
            <a:off x="684213" y="2636838"/>
            <a:ext cx="7772400" cy="3127375"/>
          </a:xfrm>
        </p:spPr>
        <p:txBody>
          <a:bodyPr lIns="91440" tIns="45720" rIns="91440" bIns="45720"/>
          <a:lstStyle>
            <a:lvl1pPr algn="ctr">
              <a:defRPr sz="8800">
                <a:solidFill>
                  <a:srgbClr val="800000"/>
                </a:solidFill>
              </a:defRPr>
            </a:lvl1pPr>
          </a:lstStyle>
          <a:p>
            <a:pPr lvl="0"/>
            <a:r>
              <a:rPr lang="zh-TW" altLang="en-US" noProof="0" smtClean="0"/>
              <a:t>按一下以編輯母片標題樣式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085A12D3-C3AE-46C2-A58F-DCB94C84EF41}" type="slidenum">
              <a:rPr lang="en-US" altLang="zh-TW"/>
              <a:pPr/>
              <a:t>‹#›</a:t>
            </a:fld>
            <a:endParaRPr lang="en-US" altLang="zh-TW">
              <a:solidFill>
                <a:srgbClr val="5C5C5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65018295"/>
      </p:ext>
    </p:extLst>
  </p:cSld>
  <p:clrMapOvr>
    <a:masterClrMapping/>
  </p:clrMapOvr>
  <p:transition>
    <p:zo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2D9E71B2-2CBF-4E37-BD1D-158DEF27E5FA}" type="slidenum">
              <a:rPr lang="en-US" altLang="zh-TW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173538059"/>
      </p:ext>
    </p:extLst>
  </p:cSld>
  <p:clrMapOvr>
    <a:masterClrMapping/>
  </p:clrMapOvr>
  <p:transition>
    <p:zo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Rectangle 9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3794F8C4-43AE-48CE-968E-21B4D828D574}" type="slidenum">
              <a:rPr lang="en-US" altLang="zh-TW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007072320"/>
      </p:ext>
    </p:extLst>
  </p:cSld>
  <p:clrMapOvr>
    <a:masterClrMapping/>
  </p:clrMapOvr>
  <p:transition>
    <p:zo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250825" y="1196975"/>
            <a:ext cx="4279900" cy="53181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83125" y="1196975"/>
            <a:ext cx="4281488" cy="53181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Rectangle 9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C5FB3EBF-446D-4BAD-966C-1BCC15B843E0}" type="slidenum">
              <a:rPr lang="en-US" altLang="zh-TW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987660562"/>
      </p:ext>
    </p:extLst>
  </p:cSld>
  <p:clrMapOvr>
    <a:masterClrMapping/>
  </p:clrMapOvr>
  <p:transition>
    <p:zo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Rectangle 9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A39FEBD1-3CA9-4161-A546-7194EA275166}" type="slidenum">
              <a:rPr lang="en-US" altLang="zh-TW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924830641"/>
      </p:ext>
    </p:extLst>
  </p:cSld>
  <p:clrMapOvr>
    <a:masterClrMapping/>
  </p:clrMapOvr>
  <p:transition>
    <p:zo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Rectangle 9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0CF04502-4C70-4633-9DE7-E1285D5E64FF}" type="slidenum">
              <a:rPr lang="zh-TW" altLang="en-US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149492473"/>
      </p:ext>
    </p:extLst>
  </p:cSld>
  <p:clrMapOvr>
    <a:masterClrMapping/>
  </p:clrMapOvr>
  <p:transition>
    <p:zo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9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BFE3F6D5-F97B-4737-907F-DF3851A421EB}" type="slidenum">
              <a:rPr lang="en-US" altLang="zh-TW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962648481"/>
      </p:ext>
    </p:extLst>
  </p:cSld>
  <p:clrMapOvr>
    <a:masterClrMapping/>
  </p:clrMapOvr>
  <p:transition>
    <p:zo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Rectangle 9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4FBF6F62-E581-4EF9-8793-EDD5C11A0CC9}" type="slidenum">
              <a:rPr lang="en-US" altLang="zh-TW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400462856"/>
      </p:ext>
    </p:extLst>
  </p:cSld>
  <p:clrMapOvr>
    <a:masterClrMapping/>
  </p:clrMapOvr>
  <p:transition>
    <p:zo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zh-TW" altLang="en-US" noProof="0" smtClean="0"/>
              <a:t>按一下圖示以新增圖片</a:t>
            </a: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Rectangle 9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60E9786F-2DC0-4357-802C-B41A2B1ECFEF}" type="slidenum">
              <a:rPr lang="en-US" altLang="zh-TW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423130286"/>
      </p:ext>
    </p:extLst>
  </p:cSld>
  <p:clrMapOvr>
    <a:masterClrMapping/>
  </p:clrMapOvr>
  <p:transition>
    <p:zo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9B84C169-7435-40EC-8ECB-61A5DABE5B0A}" type="slidenum">
              <a:rPr lang="en-US" altLang="zh-TW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4245617591"/>
      </p:ext>
    </p:extLst>
  </p:cSld>
  <p:clrMapOvr>
    <a:masterClrMapping/>
  </p:clrMapOvr>
  <p:transition>
    <p:zo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786563" y="174625"/>
            <a:ext cx="2178050" cy="6340475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250825" y="174625"/>
            <a:ext cx="6383338" cy="6340475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BEBE9971-E300-4B16-9850-362F390941F4}" type="slidenum">
              <a:rPr lang="en-US" altLang="zh-TW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717600918"/>
      </p:ext>
    </p:extLst>
  </p:cSld>
  <p:clrMapOvr>
    <a:masterClrMapping/>
  </p:clrMapOvr>
  <p:transition>
    <p:zo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Chart" preserve="1">
  <p:cSld name="標題，文字及圖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116013" y="174625"/>
            <a:ext cx="7667625" cy="920750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sz="half" idx="1"/>
          </p:nvPr>
        </p:nvSpPr>
        <p:spPr>
          <a:xfrm>
            <a:off x="250825" y="1196975"/>
            <a:ext cx="4279900" cy="5318125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圖表版面配置區 3"/>
          <p:cNvSpPr>
            <a:spLocks noGrp="1"/>
          </p:cNvSpPr>
          <p:nvPr>
            <p:ph type="chart" sz="half" idx="2"/>
          </p:nvPr>
        </p:nvSpPr>
        <p:spPr>
          <a:xfrm>
            <a:off x="4683125" y="1196975"/>
            <a:ext cx="4281488" cy="5318125"/>
          </a:xfrm>
        </p:spPr>
        <p:txBody>
          <a:bodyPr/>
          <a:lstStyle/>
          <a:p>
            <a:pPr lvl="0"/>
            <a:r>
              <a:rPr lang="zh-TW" altLang="en-US" noProof="0" smtClean="0"/>
              <a:t>按一下圖示以新增圖表</a:t>
            </a:r>
          </a:p>
        </p:txBody>
      </p:sp>
      <p:sp>
        <p:nvSpPr>
          <p:cNvPr id="5" name="Rectangle 9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B685F34-AFBC-4834-9749-0D617F3DDFD0}" type="slidenum">
              <a:rPr lang="en-US" altLang="zh-TW"/>
              <a:pPr/>
              <a:t>‹#›</a:t>
            </a:fld>
            <a:endParaRPr lang="en-US" altLang="zh-TW">
              <a:solidFill>
                <a:srgbClr val="5C5C5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93866109"/>
      </p:ext>
    </p:extLst>
  </p:cSld>
  <p:clrMapOvr>
    <a:masterClrMapping/>
  </p:clrMapOvr>
  <p:transition>
    <p:zoom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標題及表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301625" y="609600"/>
            <a:ext cx="8540750" cy="1143000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表格版面配置區 2"/>
          <p:cNvSpPr>
            <a:spLocks noGrp="1"/>
          </p:cNvSpPr>
          <p:nvPr>
            <p:ph type="tbl" idx="1"/>
          </p:nvPr>
        </p:nvSpPr>
        <p:spPr>
          <a:xfrm>
            <a:off x="301625" y="1905000"/>
            <a:ext cx="8540750" cy="4194175"/>
          </a:xfrm>
        </p:spPr>
        <p:txBody>
          <a:bodyPr/>
          <a:lstStyle/>
          <a:p>
            <a:pPr lvl="0"/>
            <a:r>
              <a:rPr lang="zh-TW" altLang="en-US" noProof="0" smtClean="0"/>
              <a:t>按一下圖示以新增表格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>
          <a:xfrm>
            <a:off x="301625" y="6245225"/>
            <a:ext cx="2289175" cy="476250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itchFamily="34" charset="0"/>
                <a:ea typeface="新細明體" pitchFamily="18" charset="-120"/>
              </a:defRPr>
            </a:lvl1pPr>
          </a:lstStyle>
          <a:p>
            <a:pPr>
              <a:defRPr/>
            </a:pPr>
            <a:fld id="{DA93DDC7-292C-42A1-8F7B-692D54B90B15}" type="datetime1">
              <a:rPr lang="en-US" altLang="zh-TW"/>
              <a:pPr>
                <a:defRPr/>
              </a:pPr>
              <a:t>7/9/2019</a:t>
            </a:fld>
            <a:endParaRPr lang="en-US">
              <a:solidFill>
                <a:schemeClr val="bg2">
                  <a:shade val="50000"/>
                </a:schemeClr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itchFamily="34" charset="0"/>
                <a:ea typeface="新細明體" pitchFamily="18" charset="-12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289175" cy="476250"/>
          </a:xfrm>
        </p:spPr>
        <p:txBody>
          <a:bodyPr/>
          <a:lstStyle>
            <a:lvl1pPr>
              <a:defRPr/>
            </a:lvl1pPr>
          </a:lstStyle>
          <a:p>
            <a:fld id="{EE1AE738-4257-4F3E-B727-F4523A11B621}" type="slidenum">
              <a:rPr lang="en-US" altLang="zh-TW"/>
              <a:pPr/>
              <a:t>‹#›</a:t>
            </a:fld>
            <a:endParaRPr lang="en-US" altLang="zh-TW">
              <a:solidFill>
                <a:srgbClr val="5C5C5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4058807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標題，1 個大物件與 2 個小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116013" y="174625"/>
            <a:ext cx="7667625" cy="920750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250825" y="1196975"/>
            <a:ext cx="4279900" cy="5318125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quarter" idx="2"/>
          </p:nvPr>
        </p:nvSpPr>
        <p:spPr>
          <a:xfrm>
            <a:off x="4683125" y="1196975"/>
            <a:ext cx="4281488" cy="2582863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內容版面配置區 4"/>
          <p:cNvSpPr>
            <a:spLocks noGrp="1"/>
          </p:cNvSpPr>
          <p:nvPr>
            <p:ph sz="quarter" idx="3"/>
          </p:nvPr>
        </p:nvSpPr>
        <p:spPr>
          <a:xfrm>
            <a:off x="4683125" y="3932238"/>
            <a:ext cx="4281488" cy="2582862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6" name="Rectangle 9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2034078-E61F-441A-B4F6-BA9EB4706E6F}" type="slidenum">
              <a:rPr lang="en-US" altLang="zh-TW"/>
              <a:pPr/>
              <a:t>‹#›</a:t>
            </a:fld>
            <a:endParaRPr lang="en-US" altLang="zh-TW">
              <a:solidFill>
                <a:srgbClr val="5C5C5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30752814"/>
      </p:ext>
    </p:extLst>
  </p:cSld>
  <p:clrMapOvr>
    <a:masterClrMapping/>
  </p:clrMapOvr>
  <p:transition>
    <p:zoom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橢圓 3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kumimoji="0" lang="en-US"/>
          </a:p>
        </p:txBody>
      </p:sp>
      <p:sp>
        <p:nvSpPr>
          <p:cNvPr id="5" name="橢圓 4"/>
          <p:cNvSpPr/>
          <p:nvPr/>
        </p:nvSpPr>
        <p:spPr>
          <a:xfrm>
            <a:off x="1157288" y="1344613"/>
            <a:ext cx="63500" cy="65087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kumimoji="0" lang="en-US"/>
          </a:p>
        </p:txBody>
      </p:sp>
      <p:sp>
        <p:nvSpPr>
          <p:cNvPr id="14" name="標題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22" name="副標題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lang="zh-TW" altLang="en-US" smtClean="0"/>
              <a:t>按一下以編輯母片副標題樣式</a:t>
            </a:r>
            <a:endParaRPr lang="en-US"/>
          </a:p>
        </p:txBody>
      </p:sp>
      <p:sp>
        <p:nvSpPr>
          <p:cNvPr id="6" name="日期版面配置區 6"/>
          <p:cNvSpPr>
            <a:spLocks noGrp="1"/>
          </p:cNvSpPr>
          <p:nvPr>
            <p:ph type="dt" sz="half" idx="10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itchFamily="34" charset="0"/>
                <a:ea typeface="新細明體" pitchFamily="18" charset="-120"/>
              </a:defRPr>
            </a:lvl1pPr>
            <a:extLst/>
          </a:lstStyle>
          <a:p>
            <a:pPr>
              <a:defRPr/>
            </a:pPr>
            <a:fld id="{917B31F9-DD09-4AC5-AA42-674146C253BB}" type="datetime1">
              <a:rPr lang="en-US" altLang="zh-TW"/>
              <a:pPr>
                <a:defRPr/>
              </a:pPr>
              <a:t>7/9/2019</a:t>
            </a:fld>
            <a:endParaRPr lang="en-US">
              <a:solidFill>
                <a:schemeClr val="bg2">
                  <a:shade val="50000"/>
                </a:schemeClr>
              </a:solidFill>
            </a:endParaRPr>
          </a:p>
        </p:txBody>
      </p:sp>
      <p:sp>
        <p:nvSpPr>
          <p:cNvPr id="7" name="頁尾版面配置區 19"/>
          <p:cNvSpPr>
            <a:spLocks noGrp="1"/>
          </p:cNvSpPr>
          <p:nvPr>
            <p:ph type="ftr" sz="quarter" idx="11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2">
                    <a:shade val="50000"/>
                    <a:satMod val="200000"/>
                  </a:schemeClr>
                </a:solidFill>
                <a:latin typeface="Arial" pitchFamily="34" charset="0"/>
                <a:ea typeface="新細明體" pitchFamily="18" charset="-120"/>
              </a:defRPr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8" name="投影片編號版面配置區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36F4D2E-EDB5-49B7-BD55-B811CDF92293}" type="slidenum">
              <a:rPr lang="en-US" altLang="zh-TW"/>
              <a:pPr/>
              <a:t>‹#›</a:t>
            </a:fld>
            <a:endParaRPr lang="en-US" altLang="zh-TW">
              <a:solidFill>
                <a:srgbClr val="5C5C5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7191954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542925"/>
            <a:ext cx="2279650" cy="725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矩形 5"/>
          <p:cNvSpPr/>
          <p:nvPr/>
        </p:nvSpPr>
        <p:spPr>
          <a:xfrm>
            <a:off x="285750" y="379413"/>
            <a:ext cx="2279650" cy="103346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TW" altLang="en-US">
              <a:solidFill>
                <a:srgbClr val="FFFFFF"/>
              </a:solidFill>
            </a:endParaRPr>
          </a:p>
        </p:txBody>
      </p:sp>
      <p:pic>
        <p:nvPicPr>
          <p:cNvPr id="8" name="圖片 1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800" y="576263"/>
            <a:ext cx="2017713" cy="642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文字版面配置區 4"/>
          <p:cNvSpPr>
            <a:spLocks noGrp="1"/>
          </p:cNvSpPr>
          <p:nvPr>
            <p:ph type="body" sz="quarter" idx="10"/>
          </p:nvPr>
        </p:nvSpPr>
        <p:spPr>
          <a:xfrm>
            <a:off x="581025" y="2228850"/>
            <a:ext cx="7467600" cy="7334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4400" b="1">
                <a:solidFill>
                  <a:schemeClr val="accent5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defRPr>
            </a:lvl1pPr>
            <a:lvl2pPr>
              <a:defRPr sz="4400">
                <a:solidFill>
                  <a:srgbClr val="83B81A"/>
                </a:solidFill>
                <a:latin typeface="微軟正黑體" pitchFamily="34" charset="-120"/>
                <a:ea typeface="微軟正黑體" pitchFamily="34" charset="-120"/>
              </a:defRPr>
            </a:lvl2pPr>
            <a:lvl3pPr>
              <a:defRPr sz="4400">
                <a:solidFill>
                  <a:srgbClr val="83B81A"/>
                </a:solidFill>
                <a:latin typeface="微軟正黑體" pitchFamily="34" charset="-120"/>
                <a:ea typeface="微軟正黑體" pitchFamily="34" charset="-120"/>
              </a:defRPr>
            </a:lvl3pPr>
            <a:lvl4pPr>
              <a:defRPr sz="4400">
                <a:solidFill>
                  <a:srgbClr val="83B81A"/>
                </a:solidFill>
                <a:latin typeface="微軟正黑體" pitchFamily="34" charset="-120"/>
                <a:ea typeface="微軟正黑體" pitchFamily="34" charset="-120"/>
              </a:defRPr>
            </a:lvl4pPr>
            <a:lvl5pPr>
              <a:defRPr sz="4400">
                <a:solidFill>
                  <a:srgbClr val="83B81A"/>
                </a:solidFill>
                <a:latin typeface="微軟正黑體" pitchFamily="34" charset="-120"/>
                <a:ea typeface="微軟正黑體" pitchFamily="34" charset="-120"/>
              </a:defRPr>
            </a:lvl5pPr>
          </a:lstStyle>
          <a:p>
            <a:pPr lvl="0"/>
            <a:r>
              <a:rPr lang="zh-TW" altLang="en-US" dirty="0" smtClean="0"/>
              <a:t>按一下以編輯母片文字樣式</a:t>
            </a:r>
          </a:p>
        </p:txBody>
      </p:sp>
      <p:sp>
        <p:nvSpPr>
          <p:cNvPr id="7" name="文字版面配置區 6"/>
          <p:cNvSpPr>
            <a:spLocks noGrp="1"/>
          </p:cNvSpPr>
          <p:nvPr>
            <p:ph type="body" sz="quarter" idx="11"/>
          </p:nvPr>
        </p:nvSpPr>
        <p:spPr>
          <a:xfrm>
            <a:off x="561975" y="3076574"/>
            <a:ext cx="5695950" cy="1133475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3000" b="1">
                <a:solidFill>
                  <a:srgbClr val="83B81A"/>
                </a:solidFill>
                <a:latin typeface="標楷體" pitchFamily="65" charset="-120"/>
                <a:ea typeface="標楷體" pitchFamily="65" charset="-120"/>
              </a:defRPr>
            </a:lvl1pPr>
            <a:lvl2pPr marL="457200" indent="0" algn="l">
              <a:buNone/>
              <a:defRPr b="1">
                <a:latin typeface="標楷體" pitchFamily="65" charset="-120"/>
                <a:ea typeface="標楷體" pitchFamily="65" charset="-120"/>
              </a:defRPr>
            </a:lvl2pPr>
            <a:lvl3pPr marL="914400" indent="0" algn="l">
              <a:buNone/>
              <a:defRPr>
                <a:latin typeface="微軟正黑體" pitchFamily="34" charset="-120"/>
                <a:ea typeface="微軟正黑體" pitchFamily="34" charset="-120"/>
              </a:defRPr>
            </a:lvl3pPr>
            <a:lvl4pPr marL="1371600" indent="0" algn="l">
              <a:buNone/>
              <a:defRPr>
                <a:latin typeface="微軟正黑體" pitchFamily="34" charset="-120"/>
                <a:ea typeface="微軟正黑體" pitchFamily="34" charset="-120"/>
              </a:defRPr>
            </a:lvl4pPr>
            <a:lvl5pPr marL="1828800" indent="0" algn="l">
              <a:buNone/>
              <a:defRPr>
                <a:latin typeface="微軟正黑體" pitchFamily="34" charset="-120"/>
                <a:ea typeface="微軟正黑體" pitchFamily="34" charset="-120"/>
              </a:defRPr>
            </a:lvl5pPr>
          </a:lstStyle>
          <a:p>
            <a:pPr lvl="0"/>
            <a:r>
              <a:rPr lang="zh-TW" altLang="en-US" dirty="0" smtClean="0"/>
              <a:t>按一下以編輯母片文字樣式</a:t>
            </a:r>
          </a:p>
          <a:p>
            <a:pPr lvl="1"/>
            <a:r>
              <a:rPr lang="zh-TW" altLang="en-US" dirty="0" smtClean="0"/>
              <a:t>第二層</a:t>
            </a:r>
          </a:p>
        </p:txBody>
      </p:sp>
    </p:spTree>
    <p:extLst>
      <p:ext uri="{BB962C8B-B14F-4D97-AF65-F5344CB8AC3E}">
        <p14:creationId xmlns:p14="http://schemas.microsoft.com/office/powerpoint/2010/main" val="3860393559"/>
      </p:ext>
    </p:extLst>
  </p:cSld>
  <p:clrMapOvr>
    <a:masterClrMapping/>
  </p:clrMapOvr>
  <p:transition>
    <p:zoom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圖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文字版面配置區 7"/>
          <p:cNvSpPr>
            <a:spLocks noGrp="1"/>
          </p:cNvSpPr>
          <p:nvPr>
            <p:ph type="body" sz="quarter" idx="10"/>
          </p:nvPr>
        </p:nvSpPr>
        <p:spPr>
          <a:xfrm>
            <a:off x="361950" y="2019300"/>
            <a:ext cx="4981575" cy="9525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4000" b="1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defRPr>
            </a:lvl1pPr>
          </a:lstStyle>
          <a:p>
            <a:pPr lvl="0"/>
            <a:r>
              <a:rPr lang="zh-TW" altLang="en-US" dirty="0" smtClean="0"/>
              <a:t>按一下以編輯母片文字樣式</a:t>
            </a:r>
          </a:p>
        </p:txBody>
      </p:sp>
    </p:spTree>
    <p:extLst>
      <p:ext uri="{BB962C8B-B14F-4D97-AF65-F5344CB8AC3E}">
        <p14:creationId xmlns:p14="http://schemas.microsoft.com/office/powerpoint/2010/main" val="940309143"/>
      </p:ext>
    </p:extLst>
  </p:cSld>
  <p:clrMapOvr>
    <a:masterClrMapping/>
  </p:clrMapOvr>
  <p:transition>
    <p:zoom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訂版面配置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圖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圖片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800" y="576263"/>
            <a:ext cx="2017713" cy="642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文字版面配置區 4"/>
          <p:cNvSpPr>
            <a:spLocks noGrp="1"/>
          </p:cNvSpPr>
          <p:nvPr>
            <p:ph type="body" sz="quarter" idx="10"/>
          </p:nvPr>
        </p:nvSpPr>
        <p:spPr>
          <a:xfrm>
            <a:off x="733425" y="1895475"/>
            <a:ext cx="4552950" cy="9239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4000" b="1">
                <a:solidFill>
                  <a:schemeClr val="accent5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defRPr>
            </a:lvl1pPr>
            <a:lvl2pPr>
              <a:defRPr>
                <a:solidFill>
                  <a:srgbClr val="83B81A"/>
                </a:solidFill>
                <a:latin typeface="Acer Foco" pitchFamily="34" charset="0"/>
              </a:defRPr>
            </a:lvl2pPr>
            <a:lvl3pPr>
              <a:defRPr>
                <a:solidFill>
                  <a:srgbClr val="83B81A"/>
                </a:solidFill>
                <a:latin typeface="Acer Foco" pitchFamily="34" charset="0"/>
              </a:defRPr>
            </a:lvl3pPr>
            <a:lvl4pPr>
              <a:defRPr>
                <a:solidFill>
                  <a:srgbClr val="83B81A"/>
                </a:solidFill>
                <a:latin typeface="Acer Foco" pitchFamily="34" charset="0"/>
              </a:defRPr>
            </a:lvl4pPr>
            <a:lvl5pPr>
              <a:defRPr>
                <a:solidFill>
                  <a:srgbClr val="83B81A"/>
                </a:solidFill>
                <a:latin typeface="Acer Foco" pitchFamily="34" charset="0"/>
              </a:defRPr>
            </a:lvl5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</p:spTree>
    <p:extLst>
      <p:ext uri="{BB962C8B-B14F-4D97-AF65-F5344CB8AC3E}">
        <p14:creationId xmlns:p14="http://schemas.microsoft.com/office/powerpoint/2010/main" val="1831317845"/>
      </p:ext>
    </p:extLst>
  </p:cSld>
  <p:clrMapOvr>
    <a:masterClrMapping/>
  </p:clrMapOvr>
  <p:transition>
    <p:zo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3.jpe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image" Target="../media/image4.png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1.gif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20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09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116013" y="174625"/>
            <a:ext cx="7667625" cy="920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大標題</a:t>
            </a:r>
            <a:r>
              <a:rPr lang="en-US" altLang="zh-TW" smtClean="0"/>
              <a:t>48</a:t>
            </a:r>
            <a:r>
              <a:rPr lang="zh-TW" altLang="en-US" smtClean="0"/>
              <a:t>級標楷體加粗</a:t>
            </a:r>
            <a:r>
              <a:rPr lang="en-US" altLang="zh-TW" smtClean="0"/>
              <a:t>-</a:t>
            </a:r>
            <a:r>
              <a:rPr lang="zh-TW" altLang="en-US" smtClean="0"/>
              <a:t>藍色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250825" y="1196975"/>
            <a:ext cx="8713788" cy="5318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TW" smtClean="0"/>
              <a:t>44</a:t>
            </a:r>
            <a:r>
              <a:rPr lang="zh-TW" altLang="en-US" smtClean="0"/>
              <a:t>級標楷體加粗－褐色</a:t>
            </a:r>
          </a:p>
          <a:p>
            <a:pPr lvl="1"/>
            <a:r>
              <a:rPr lang="en-US" altLang="zh-TW" smtClean="0"/>
              <a:t>40</a:t>
            </a:r>
            <a:r>
              <a:rPr lang="zh-TW" altLang="en-US" smtClean="0"/>
              <a:t>級標楷體加粗－紫色</a:t>
            </a:r>
          </a:p>
          <a:p>
            <a:pPr lvl="2"/>
            <a:r>
              <a:rPr lang="en-US" altLang="zh-TW" smtClean="0"/>
              <a:t>36</a:t>
            </a:r>
            <a:r>
              <a:rPr lang="zh-TW" altLang="en-US" smtClean="0"/>
              <a:t>級標楷體加粗－綠色</a:t>
            </a:r>
          </a:p>
          <a:p>
            <a:pPr lvl="3"/>
            <a:r>
              <a:rPr lang="en-US" altLang="zh-TW" smtClean="0"/>
              <a:t>32</a:t>
            </a:r>
            <a:r>
              <a:rPr lang="zh-TW" altLang="en-US" smtClean="0"/>
              <a:t>級標楷體加粗－深紅色</a:t>
            </a:r>
          </a:p>
        </p:txBody>
      </p:sp>
      <p:sp>
        <p:nvSpPr>
          <p:cNvPr id="132105" name="Rectangle 9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885113" y="6524625"/>
            <a:ext cx="1052512" cy="333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kumimoji="0" sz="1200">
                <a:effectLst>
                  <a:outerShdw blurRad="38100" dist="38100" dir="2700000" algn="tl">
                    <a:srgbClr val="C0C0C0"/>
                  </a:outerShdw>
                </a:effectLst>
              </a:defRPr>
            </a:lvl1pPr>
          </a:lstStyle>
          <a:p>
            <a:fld id="{BF73D211-7EDF-4439-9C9A-86753A0E55BE}" type="slidenum">
              <a:rPr lang="en-US" altLang="zh-TW"/>
              <a:pPr/>
              <a:t>‹#›</a:t>
            </a:fld>
            <a:endParaRPr lang="en-US" altLang="zh-TW">
              <a:solidFill>
                <a:srgbClr val="5C5C5C"/>
              </a:solidFill>
            </a:endParaRPr>
          </a:p>
        </p:txBody>
      </p:sp>
      <p:sp>
        <p:nvSpPr>
          <p:cNvPr id="1029" name="Rectangle 13"/>
          <p:cNvSpPr>
            <a:spLocks noChangeArrowheads="1"/>
          </p:cNvSpPr>
          <p:nvPr/>
        </p:nvSpPr>
        <p:spPr bwMode="auto">
          <a:xfrm>
            <a:off x="6848475" y="28575"/>
            <a:ext cx="2116138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 eaLnBrk="0" hangingPunct="0">
              <a:defRPr kumimoji="1" sz="4400" b="1">
                <a:solidFill>
                  <a:srgbClr val="A50021"/>
                </a:solidFill>
                <a:latin typeface="標楷體" pitchFamily="65" charset="-120"/>
                <a:ea typeface="標楷體" pitchFamily="65" charset="-120"/>
              </a:defRPr>
            </a:lvl1pPr>
            <a:lvl2pPr marL="742950" indent="-285750" eaLnBrk="0" hangingPunct="0">
              <a:defRPr kumimoji="1" sz="4400" b="1">
                <a:solidFill>
                  <a:srgbClr val="A50021"/>
                </a:solidFill>
                <a:latin typeface="標楷體" pitchFamily="65" charset="-120"/>
                <a:ea typeface="標楷體" pitchFamily="65" charset="-120"/>
              </a:defRPr>
            </a:lvl2pPr>
            <a:lvl3pPr marL="1143000" indent="-228600" eaLnBrk="0" hangingPunct="0">
              <a:defRPr kumimoji="1" sz="4400" b="1">
                <a:solidFill>
                  <a:srgbClr val="A50021"/>
                </a:solidFill>
                <a:latin typeface="標楷體" pitchFamily="65" charset="-120"/>
                <a:ea typeface="標楷體" pitchFamily="65" charset="-120"/>
              </a:defRPr>
            </a:lvl3pPr>
            <a:lvl4pPr marL="1600200" indent="-228600" eaLnBrk="0" hangingPunct="0">
              <a:defRPr kumimoji="1" sz="4400" b="1">
                <a:solidFill>
                  <a:srgbClr val="A50021"/>
                </a:solidFill>
                <a:latin typeface="標楷體" pitchFamily="65" charset="-120"/>
                <a:ea typeface="標楷體" pitchFamily="65" charset="-120"/>
              </a:defRPr>
            </a:lvl4pPr>
            <a:lvl5pPr marL="2057400" indent="-228600" eaLnBrk="0" hangingPunct="0">
              <a:defRPr kumimoji="1" sz="4400" b="1">
                <a:solidFill>
                  <a:srgbClr val="A50021"/>
                </a:solidFill>
                <a:latin typeface="標楷體" pitchFamily="65" charset="-120"/>
                <a:ea typeface="標楷體" pitchFamily="65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kumimoji="1" sz="4400" b="1">
                <a:solidFill>
                  <a:srgbClr val="A50021"/>
                </a:solidFill>
                <a:latin typeface="標楷體" pitchFamily="65" charset="-120"/>
                <a:ea typeface="標楷體" pitchFamily="65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kumimoji="1" sz="4400" b="1">
                <a:solidFill>
                  <a:srgbClr val="A50021"/>
                </a:solidFill>
                <a:latin typeface="標楷體" pitchFamily="65" charset="-120"/>
                <a:ea typeface="標楷體" pitchFamily="65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kumimoji="1" sz="4400" b="1">
                <a:solidFill>
                  <a:srgbClr val="A50021"/>
                </a:solidFill>
                <a:latin typeface="標楷體" pitchFamily="65" charset="-120"/>
                <a:ea typeface="標楷體" pitchFamily="65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kumimoji="1" sz="4400" b="1">
                <a:solidFill>
                  <a:srgbClr val="A50021"/>
                </a:solidFill>
                <a:latin typeface="標楷體" pitchFamily="65" charset="-120"/>
                <a:ea typeface="標楷體" pitchFamily="65" charset="-120"/>
              </a:defRPr>
            </a:lvl9pPr>
          </a:lstStyle>
          <a:p>
            <a:pPr algn="ctr" eaLnBrk="1" hangingPunct="1">
              <a:buFont typeface="Wingdings" pitchFamily="2" charset="2"/>
              <a:buNone/>
              <a:defRPr/>
            </a:pPr>
            <a:r>
              <a:rPr lang="zh-TW" altLang="en-US" sz="2000">
                <a:solidFill>
                  <a:srgbClr val="FF3300"/>
                </a:solidFill>
              </a:rPr>
              <a:t>專業</a:t>
            </a:r>
            <a:r>
              <a:rPr lang="en-US" altLang="zh-TW" sz="2000">
                <a:solidFill>
                  <a:srgbClr val="FF3300"/>
                </a:solidFill>
              </a:rPr>
              <a:t>.</a:t>
            </a:r>
            <a:r>
              <a:rPr lang="zh-TW" altLang="en-US" sz="2000">
                <a:solidFill>
                  <a:srgbClr val="FF3300"/>
                </a:solidFill>
              </a:rPr>
              <a:t>效能</a:t>
            </a:r>
            <a:r>
              <a:rPr lang="en-US" altLang="zh-TW" sz="2000">
                <a:solidFill>
                  <a:srgbClr val="FF3300"/>
                </a:solidFill>
              </a:rPr>
              <a:t>.</a:t>
            </a:r>
            <a:r>
              <a:rPr lang="zh-TW" altLang="en-US" sz="2000">
                <a:solidFill>
                  <a:srgbClr val="FF3300"/>
                </a:solidFill>
              </a:rPr>
              <a:t>同理心</a:t>
            </a:r>
            <a:endParaRPr lang="zh-TW" altLang="en-US" sz="2300">
              <a:solidFill>
                <a:schemeClr val="tx1"/>
              </a:solidFill>
            </a:endParaRPr>
          </a:p>
        </p:txBody>
      </p:sp>
      <p:pic>
        <p:nvPicPr>
          <p:cNvPr id="1030" name="Picture 14" descr="稅捐處logo"/>
          <p:cNvPicPr preferRelativeResize="0">
            <a:picLocks noChangeAspect="1" noChangeArrowheads="1"/>
          </p:cNvPicPr>
          <p:nvPr/>
        </p:nvPicPr>
        <p:blipFill>
          <a:blip r:embed="rId21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382588"/>
            <a:ext cx="611188" cy="611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31" name="Rectangle 15"/>
          <p:cNvSpPr>
            <a:spLocks noChangeArrowheads="1"/>
          </p:cNvSpPr>
          <p:nvPr/>
        </p:nvSpPr>
        <p:spPr bwMode="auto">
          <a:xfrm>
            <a:off x="0" y="1025525"/>
            <a:ext cx="9140825" cy="90488"/>
          </a:xfrm>
          <a:prstGeom prst="rect">
            <a:avLst/>
          </a:prstGeom>
          <a:gradFill rotWithShape="0">
            <a:gsLst>
              <a:gs pos="0">
                <a:srgbClr val="0061B2"/>
              </a:gs>
              <a:gs pos="50000">
                <a:srgbClr val="6699FF"/>
              </a:gs>
              <a:gs pos="100000">
                <a:srgbClr val="0061B2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 kumimoji="1" sz="4400" b="1">
                <a:solidFill>
                  <a:srgbClr val="A50021"/>
                </a:solidFill>
                <a:latin typeface="標楷體" pitchFamily="65" charset="-120"/>
                <a:ea typeface="標楷體" pitchFamily="65" charset="-120"/>
              </a:defRPr>
            </a:lvl1pPr>
            <a:lvl2pPr marL="742950" indent="-285750" eaLnBrk="0" hangingPunct="0">
              <a:defRPr kumimoji="1" sz="4400" b="1">
                <a:solidFill>
                  <a:srgbClr val="A50021"/>
                </a:solidFill>
                <a:latin typeface="標楷體" pitchFamily="65" charset="-120"/>
                <a:ea typeface="標楷體" pitchFamily="65" charset="-120"/>
              </a:defRPr>
            </a:lvl2pPr>
            <a:lvl3pPr marL="1143000" indent="-228600" eaLnBrk="0" hangingPunct="0">
              <a:defRPr kumimoji="1" sz="4400" b="1">
                <a:solidFill>
                  <a:srgbClr val="A50021"/>
                </a:solidFill>
                <a:latin typeface="標楷體" pitchFamily="65" charset="-120"/>
                <a:ea typeface="標楷體" pitchFamily="65" charset="-120"/>
              </a:defRPr>
            </a:lvl3pPr>
            <a:lvl4pPr marL="1600200" indent="-228600" eaLnBrk="0" hangingPunct="0">
              <a:defRPr kumimoji="1" sz="4400" b="1">
                <a:solidFill>
                  <a:srgbClr val="A50021"/>
                </a:solidFill>
                <a:latin typeface="標楷體" pitchFamily="65" charset="-120"/>
                <a:ea typeface="標楷體" pitchFamily="65" charset="-120"/>
              </a:defRPr>
            </a:lvl4pPr>
            <a:lvl5pPr marL="2057400" indent="-228600" eaLnBrk="0" hangingPunct="0">
              <a:defRPr kumimoji="1" sz="4400" b="1">
                <a:solidFill>
                  <a:srgbClr val="A50021"/>
                </a:solidFill>
                <a:latin typeface="標楷體" pitchFamily="65" charset="-120"/>
                <a:ea typeface="標楷體" pitchFamily="65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kumimoji="1" sz="4400" b="1">
                <a:solidFill>
                  <a:srgbClr val="A50021"/>
                </a:solidFill>
                <a:latin typeface="標楷體" pitchFamily="65" charset="-120"/>
                <a:ea typeface="標楷體" pitchFamily="65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kumimoji="1" sz="4400" b="1">
                <a:solidFill>
                  <a:srgbClr val="A50021"/>
                </a:solidFill>
                <a:latin typeface="標楷體" pitchFamily="65" charset="-120"/>
                <a:ea typeface="標楷體" pitchFamily="65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kumimoji="1" sz="4400" b="1">
                <a:solidFill>
                  <a:srgbClr val="A50021"/>
                </a:solidFill>
                <a:latin typeface="標楷體" pitchFamily="65" charset="-120"/>
                <a:ea typeface="標楷體" pitchFamily="65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kumimoji="1" sz="4400" b="1">
                <a:solidFill>
                  <a:srgbClr val="A50021"/>
                </a:solidFill>
                <a:latin typeface="標楷體" pitchFamily="65" charset="-120"/>
                <a:ea typeface="標楷體" pitchFamily="65" charset="-120"/>
              </a:defRPr>
            </a:lvl9pPr>
          </a:lstStyle>
          <a:p>
            <a:pPr eaLnBrk="1" hangingPunct="1">
              <a:defRPr/>
            </a:pPr>
            <a:endParaRPr lang="zh-TW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8419" r:id="rId1"/>
    <p:sldLayoutId id="2147488420" r:id="rId2"/>
    <p:sldLayoutId id="2147488421" r:id="rId3"/>
    <p:sldLayoutId id="2147488422" r:id="rId4"/>
    <p:sldLayoutId id="2147488423" r:id="rId5"/>
    <p:sldLayoutId id="2147488424" r:id="rId6"/>
    <p:sldLayoutId id="2147488425" r:id="rId7"/>
    <p:sldLayoutId id="2147488426" r:id="rId8"/>
    <p:sldLayoutId id="2147488427" r:id="rId9"/>
    <p:sldLayoutId id="2147488428" r:id="rId10"/>
    <p:sldLayoutId id="2147488429" r:id="rId11"/>
    <p:sldLayoutId id="2147488417" r:id="rId12"/>
    <p:sldLayoutId id="2147488430" r:id="rId13"/>
    <p:sldLayoutId id="2147488418" r:id="rId14"/>
    <p:sldLayoutId id="2147488431" r:id="rId15"/>
    <p:sldLayoutId id="2147488432" r:id="rId16"/>
    <p:sldLayoutId id="2147488433" r:id="rId17"/>
    <p:sldLayoutId id="2147488434" r:id="rId18"/>
  </p:sldLayoutIdLst>
  <p:transition>
    <p:zoom/>
  </p:transition>
  <p:hf sldNum="0"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kumimoji="1" sz="4800" b="1">
          <a:solidFill>
            <a:srgbClr val="000099"/>
          </a:solidFill>
          <a:effectLst>
            <a:outerShdw blurRad="38100" dist="38100" dir="2700000" algn="tl">
              <a:srgbClr val="C0C0C0"/>
            </a:outerShdw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kumimoji="1" sz="4800" b="1">
          <a:solidFill>
            <a:srgbClr val="000099"/>
          </a:solidFill>
          <a:effectLst>
            <a:outerShdw blurRad="38100" dist="38100" dir="2700000" algn="tl">
              <a:srgbClr val="C0C0C0"/>
            </a:outerShdw>
          </a:effectLst>
          <a:latin typeface="標楷體" pitchFamily="65" charset="-120"/>
          <a:ea typeface="標楷體" pitchFamily="65" charset="-12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kumimoji="1" sz="4800" b="1">
          <a:solidFill>
            <a:srgbClr val="000099"/>
          </a:solidFill>
          <a:effectLst>
            <a:outerShdw blurRad="38100" dist="38100" dir="2700000" algn="tl">
              <a:srgbClr val="C0C0C0"/>
            </a:outerShdw>
          </a:effectLst>
          <a:latin typeface="標楷體" pitchFamily="65" charset="-120"/>
          <a:ea typeface="標楷體" pitchFamily="65" charset="-12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kumimoji="1" sz="4800" b="1">
          <a:solidFill>
            <a:srgbClr val="000099"/>
          </a:solidFill>
          <a:effectLst>
            <a:outerShdw blurRad="38100" dist="38100" dir="2700000" algn="tl">
              <a:srgbClr val="C0C0C0"/>
            </a:outerShdw>
          </a:effectLst>
          <a:latin typeface="標楷體" pitchFamily="65" charset="-120"/>
          <a:ea typeface="標楷體" pitchFamily="65" charset="-12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kumimoji="1" sz="4800" b="1">
          <a:solidFill>
            <a:srgbClr val="000099"/>
          </a:solidFill>
          <a:effectLst>
            <a:outerShdw blurRad="38100" dist="38100" dir="2700000" algn="tl">
              <a:srgbClr val="C0C0C0"/>
            </a:outerShdw>
          </a:effectLst>
          <a:latin typeface="標楷體" pitchFamily="65" charset="-120"/>
          <a:ea typeface="標楷體" pitchFamily="65" charset="-12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kumimoji="1" sz="4800" b="1">
          <a:solidFill>
            <a:srgbClr val="000099"/>
          </a:solidFill>
          <a:effectLst>
            <a:outerShdw blurRad="38100" dist="38100" dir="2700000" algn="tl">
              <a:srgbClr val="C0C0C0"/>
            </a:outerShdw>
          </a:effectLst>
          <a:latin typeface="標楷體" pitchFamily="65" charset="-120"/>
          <a:ea typeface="標楷體" pitchFamily="65" charset="-12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kumimoji="1" sz="4800" b="1">
          <a:solidFill>
            <a:srgbClr val="000099"/>
          </a:solidFill>
          <a:effectLst>
            <a:outerShdw blurRad="38100" dist="38100" dir="2700000" algn="tl">
              <a:srgbClr val="C0C0C0"/>
            </a:outerShdw>
          </a:effectLst>
          <a:latin typeface="標楷體" pitchFamily="65" charset="-120"/>
          <a:ea typeface="標楷體" pitchFamily="65" charset="-12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kumimoji="1" sz="4800" b="1">
          <a:solidFill>
            <a:srgbClr val="000099"/>
          </a:solidFill>
          <a:effectLst>
            <a:outerShdw blurRad="38100" dist="38100" dir="2700000" algn="tl">
              <a:srgbClr val="C0C0C0"/>
            </a:outerShdw>
          </a:effectLst>
          <a:latin typeface="標楷體" pitchFamily="65" charset="-120"/>
          <a:ea typeface="標楷體" pitchFamily="65" charset="-12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kumimoji="1" sz="4800" b="1">
          <a:solidFill>
            <a:srgbClr val="000099"/>
          </a:solidFill>
          <a:effectLst>
            <a:outerShdw blurRad="38100" dist="38100" dir="2700000" algn="tl">
              <a:srgbClr val="C0C0C0"/>
            </a:outerShdw>
          </a:effectLst>
          <a:latin typeface="標楷體" pitchFamily="65" charset="-120"/>
          <a:ea typeface="標楷體" pitchFamily="65" charset="-12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Blip>
          <a:blip r:embed="rId22"/>
        </a:buBlip>
        <a:defRPr kumimoji="1" sz="4400" b="1">
          <a:solidFill>
            <a:srgbClr val="A5002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Blip>
          <a:blip r:embed="rId23"/>
        </a:buBlip>
        <a:defRPr kumimoji="1" sz="4000" b="1">
          <a:solidFill>
            <a:srgbClr val="006666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kumimoji="1" sz="3600" b="1">
          <a:solidFill>
            <a:srgbClr val="003300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kumimoji="1" sz="3200" b="1">
          <a:solidFill>
            <a:srgbClr val="CC3300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Arial" pitchFamily="34" charset="0"/>
          <a:ea typeface="新細明體" pitchFamily="18" charset="-120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Arial" pitchFamily="34" charset="0"/>
          <a:ea typeface="新細明體" pitchFamily="18" charset="-120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Arial" pitchFamily="34" charset="0"/>
          <a:ea typeface="新細明體" pitchFamily="18" charset="-120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Arial" pitchFamily="34" charset="0"/>
          <a:ea typeface="新細明體" pitchFamily="18" charset="-120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Arial" pitchFamily="34" charset="0"/>
          <a:ea typeface="新細明體" pitchFamily="18" charset="-120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5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副標題 2"/>
          <p:cNvSpPr txBox="1">
            <a:spLocks/>
          </p:cNvSpPr>
          <p:nvPr/>
        </p:nvSpPr>
        <p:spPr bwMode="auto">
          <a:xfrm>
            <a:off x="895350" y="2782601"/>
            <a:ext cx="7315200" cy="7266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360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18287" rIns="0" bIns="0" numCol="1" anchor="t" anchorCtr="0" compatLnSpc="1">
            <a:prstTxWarp prst="textNoShape">
              <a:avLst/>
            </a:prstTxWarp>
          </a:bodyPr>
          <a:lstStyle>
            <a:lvl1pPr marL="0" indent="0" algn="ctr" defTabSz="407526" rtl="0" eaLnBrk="1" fontAlgn="base" hangingPunct="1">
              <a:lnSpc>
                <a:spcPct val="90000"/>
              </a:lnSpc>
              <a:spcBef>
                <a:spcPts val="1293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pitchFamily="34" charset="0"/>
              <a:buNone/>
              <a:defRPr sz="2900" b="0">
                <a:solidFill>
                  <a:srgbClr val="000000"/>
                </a:solidFill>
                <a:latin typeface="+mj-ea"/>
                <a:ea typeface="+mj-ea"/>
                <a:cs typeface="+mn-cs"/>
              </a:defRPr>
            </a:lvl1pPr>
            <a:lvl2pPr marL="414726" indent="0" algn="ctr" defTabSz="407526" rtl="0" eaLnBrk="1" fontAlgn="base" hangingPunct="1">
              <a:lnSpc>
                <a:spcPct val="90000"/>
              </a:lnSpc>
              <a:spcBef>
                <a:spcPts val="1032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pitchFamily="34" charset="0"/>
              <a:buNone/>
              <a:defRPr sz="2200" b="0">
                <a:solidFill>
                  <a:srgbClr val="000000"/>
                </a:solidFill>
                <a:latin typeface="+mj-ea"/>
                <a:ea typeface="+mj-ea"/>
              </a:defRPr>
            </a:lvl2pPr>
            <a:lvl3pPr marL="829452" indent="0" algn="ctr" defTabSz="407526" rtl="0" eaLnBrk="1" fontAlgn="base" hangingPunct="1">
              <a:lnSpc>
                <a:spcPct val="90000"/>
              </a:lnSpc>
              <a:spcBef>
                <a:spcPts val="771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pitchFamily="34" charset="0"/>
              <a:buNone/>
              <a:defRPr sz="1800" b="0">
                <a:solidFill>
                  <a:srgbClr val="000000"/>
                </a:solidFill>
                <a:latin typeface="+mj-ea"/>
                <a:ea typeface="+mj-ea"/>
              </a:defRPr>
            </a:lvl3pPr>
            <a:lvl4pPr marL="1244178" indent="0" algn="ctr" defTabSz="407526" rtl="0" eaLnBrk="1" fontAlgn="base" hangingPunct="1">
              <a:lnSpc>
                <a:spcPct val="90000"/>
              </a:lnSpc>
              <a:spcBef>
                <a:spcPts val="522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pitchFamily="34" charset="0"/>
              <a:buNone/>
              <a:defRPr sz="1800" b="0">
                <a:solidFill>
                  <a:srgbClr val="000000"/>
                </a:solidFill>
                <a:latin typeface="+mj-ea"/>
                <a:ea typeface="+mj-ea"/>
              </a:defRPr>
            </a:lvl4pPr>
            <a:lvl5pPr marL="1658904" indent="0" algn="ctr" defTabSz="407526" rtl="0" eaLnBrk="1" fontAlgn="base" hangingPunct="1">
              <a:lnSpc>
                <a:spcPct val="90000"/>
              </a:lnSpc>
              <a:spcBef>
                <a:spcPts val="261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pitchFamily="34" charset="0"/>
              <a:buNone/>
              <a:defRPr sz="1800" b="0">
                <a:solidFill>
                  <a:srgbClr val="000000"/>
                </a:solidFill>
                <a:latin typeface="+mj-ea"/>
                <a:ea typeface="+mj-ea"/>
              </a:defRPr>
            </a:lvl5pPr>
            <a:lvl6pPr marL="2073631" indent="0" algn="ctr" defTabSz="407526" rtl="0" eaLnBrk="1" fontAlgn="base" hangingPunct="1">
              <a:lnSpc>
                <a:spcPct val="90000"/>
              </a:lnSpc>
              <a:spcBef>
                <a:spcPts val="261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buNone/>
              <a:defRPr sz="1800" b="1">
                <a:solidFill>
                  <a:srgbClr val="000000"/>
                </a:solidFill>
                <a:latin typeface="+mn-lt"/>
                <a:ea typeface="+mn-ea"/>
              </a:defRPr>
            </a:lvl6pPr>
            <a:lvl7pPr marL="2488357" indent="0" algn="ctr" defTabSz="407526" rtl="0" eaLnBrk="1" fontAlgn="base" hangingPunct="1">
              <a:lnSpc>
                <a:spcPct val="90000"/>
              </a:lnSpc>
              <a:spcBef>
                <a:spcPts val="261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buNone/>
              <a:defRPr sz="1800" b="1">
                <a:solidFill>
                  <a:srgbClr val="000000"/>
                </a:solidFill>
                <a:latin typeface="+mn-lt"/>
                <a:ea typeface="+mn-ea"/>
              </a:defRPr>
            </a:lvl7pPr>
            <a:lvl8pPr marL="2903083" indent="0" algn="ctr" defTabSz="407526" rtl="0" eaLnBrk="1" fontAlgn="base" hangingPunct="1">
              <a:lnSpc>
                <a:spcPct val="90000"/>
              </a:lnSpc>
              <a:spcBef>
                <a:spcPts val="261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buNone/>
              <a:defRPr sz="1800" b="1">
                <a:solidFill>
                  <a:srgbClr val="000000"/>
                </a:solidFill>
                <a:latin typeface="+mn-lt"/>
                <a:ea typeface="+mn-ea"/>
              </a:defRPr>
            </a:lvl8pPr>
            <a:lvl9pPr marL="3317809" indent="0" algn="ctr" defTabSz="407526" rtl="0" eaLnBrk="1" fontAlgn="base" hangingPunct="1">
              <a:lnSpc>
                <a:spcPct val="90000"/>
              </a:lnSpc>
              <a:spcBef>
                <a:spcPts val="261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buNone/>
              <a:defRPr sz="1800" b="1">
                <a:solidFill>
                  <a:srgbClr val="000000"/>
                </a:solidFill>
                <a:latin typeface="+mn-lt"/>
                <a:ea typeface="+mn-ea"/>
              </a:defRPr>
            </a:lvl9pPr>
          </a:lstStyle>
          <a:p>
            <a:r>
              <a:rPr lang="zh-TW" altLang="zh-TW" sz="4800" b="1" kern="0" dirty="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  <a:cs typeface="Arial" charset="0"/>
              </a:rPr>
              <a:t>地方稅網路申報系統跨機關查調服務</a:t>
            </a:r>
            <a:r>
              <a:rPr lang="zh-TW" altLang="en-US" sz="4800" b="1" kern="0" dirty="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  <a:cs typeface="Arial" charset="0"/>
              </a:rPr>
              <a:t>說明</a:t>
            </a:r>
            <a:endParaRPr lang="en-US" altLang="zh-TW" sz="4800" b="1" kern="0" dirty="0">
              <a:solidFill>
                <a:schemeClr val="tx1"/>
              </a:solidFill>
              <a:latin typeface="微軟正黑體" pitchFamily="34" charset="-120"/>
              <a:ea typeface="微軟正黑體" pitchFamily="34" charset="-120"/>
              <a:cs typeface="Arial" charset="0"/>
            </a:endParaRPr>
          </a:p>
        </p:txBody>
      </p:sp>
      <p:sp>
        <p:nvSpPr>
          <p:cNvPr id="7" name="Rectangle 31"/>
          <p:cNvSpPr>
            <a:spLocks noChangeArrowheads="1"/>
          </p:cNvSpPr>
          <p:nvPr/>
        </p:nvSpPr>
        <p:spPr bwMode="gray">
          <a:xfrm>
            <a:off x="1765480" y="1611086"/>
            <a:ext cx="5395913" cy="10128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0" tIns="0" rIns="0" bIns="0" anchor="ctr"/>
          <a:lstStyle>
            <a:lvl1pPr defTabSz="801688"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1pPr>
            <a:lvl2pPr marL="742950" indent="-285750" defTabSz="801688"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2pPr>
            <a:lvl3pPr marL="1143000" indent="-228600" defTabSz="801688"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3pPr>
            <a:lvl4pPr marL="1600200" indent="-228600" defTabSz="801688"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4pPr>
            <a:lvl5pPr marL="2057400" indent="-228600" defTabSz="801688"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5pPr>
            <a:lvl6pPr marL="2514600" indent="-228600" algn="ctr" defTabSz="801688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6pPr>
            <a:lvl7pPr marL="2971800" indent="-228600" algn="ctr" defTabSz="801688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7pPr>
            <a:lvl8pPr marL="3429000" indent="-228600" algn="ctr" defTabSz="801688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8pPr>
            <a:lvl9pPr marL="3886200" indent="-228600" algn="ctr" defTabSz="801688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9pPr>
          </a:lstStyle>
          <a:p>
            <a:pPr algn="ctr">
              <a:buFont typeface="Wingdings" pitchFamily="2" charset="2"/>
              <a:buNone/>
            </a:pPr>
            <a:endParaRPr lang="zh-TW" altLang="en-US" b="1" dirty="0">
              <a:solidFill>
                <a:schemeClr val="accent6">
                  <a:lumMod val="75000"/>
                </a:schemeClr>
              </a:solidFill>
              <a:latin typeface="+mj-ea"/>
              <a:ea typeface="+mj-ea"/>
              <a:cs typeface="Times New Roman" panose="02020603050405020304" pitchFamily="18" charset="0"/>
            </a:endParaRPr>
          </a:p>
        </p:txBody>
      </p:sp>
      <p:sp>
        <p:nvSpPr>
          <p:cNvPr id="9" name="Text Box 2"/>
          <p:cNvSpPr txBox="1">
            <a:spLocks noChangeArrowheads="1"/>
          </p:cNvSpPr>
          <p:nvPr/>
        </p:nvSpPr>
        <p:spPr bwMode="auto">
          <a:xfrm>
            <a:off x="1" y="4662244"/>
            <a:ext cx="9144000" cy="13910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20160" rIns="0" bIns="0"/>
          <a:lstStyle>
            <a:lvl1pPr eaLnBrk="0"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</a:tabLst>
              <a:defRPr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</a:defRPr>
            </a:lvl1pPr>
            <a:lvl2pPr eaLnBrk="0"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</a:tabLst>
              <a:defRPr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</a:defRPr>
            </a:lvl2pPr>
            <a:lvl3pPr eaLnBrk="0"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</a:tabLst>
              <a:defRPr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</a:defRPr>
            </a:lvl3pPr>
            <a:lvl4pPr eaLnBrk="0"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</a:tabLst>
              <a:defRPr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</a:defRPr>
            </a:lvl4pPr>
            <a:lvl5pPr eaLnBrk="0"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</a:tabLst>
              <a:defRPr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</a:defRPr>
            </a:lvl5pPr>
            <a:lvl6pPr marL="2514600" indent="-228600" defTabSz="449263" eaLnBrk="0" fontAlgn="base" hangingPunct="0">
              <a:lnSpc>
                <a:spcPct val="9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</a:tabLst>
              <a:defRPr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</a:defRPr>
            </a:lvl6pPr>
            <a:lvl7pPr marL="2971800" indent="-228600" defTabSz="449263" eaLnBrk="0" fontAlgn="base" hangingPunct="0">
              <a:lnSpc>
                <a:spcPct val="9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</a:tabLst>
              <a:defRPr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</a:defRPr>
            </a:lvl7pPr>
            <a:lvl8pPr marL="3429000" indent="-228600" defTabSz="449263" eaLnBrk="0" fontAlgn="base" hangingPunct="0">
              <a:lnSpc>
                <a:spcPct val="9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</a:tabLst>
              <a:defRPr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</a:defRPr>
            </a:lvl8pPr>
            <a:lvl9pPr marL="3886200" indent="-228600" defTabSz="449263" eaLnBrk="0" fontAlgn="base" hangingPunct="0">
              <a:lnSpc>
                <a:spcPct val="9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</a:tabLst>
              <a:defRPr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</a:defRPr>
            </a:lvl9pPr>
          </a:lstStyle>
          <a:p>
            <a:pPr algn="ctr" eaLnBrk="1">
              <a:lnSpc>
                <a:spcPct val="100000"/>
              </a:lnSpc>
              <a:spcBef>
                <a:spcPts val="600"/>
              </a:spcBef>
            </a:pPr>
            <a:endParaRPr lang="en-GB" altLang="zh-TW" sz="1600" b="1" dirty="0">
              <a:latin typeface="+mj-ea"/>
              <a:ea typeface="+mj-ea"/>
            </a:endParaRPr>
          </a:p>
        </p:txBody>
      </p:sp>
      <p:sp>
        <p:nvSpPr>
          <p:cNvPr id="6" name="副標題 4"/>
          <p:cNvSpPr>
            <a:spLocks noGrp="1"/>
          </p:cNvSpPr>
          <p:nvPr>
            <p:ph type="subTitle" idx="1"/>
          </p:nvPr>
        </p:nvSpPr>
        <p:spPr>
          <a:xfrm>
            <a:off x="1258888" y="4652963"/>
            <a:ext cx="6670675" cy="1752600"/>
          </a:xfrm>
        </p:spPr>
        <p:txBody>
          <a:bodyPr/>
          <a:lstStyle/>
          <a:p>
            <a:pPr marL="26988" algn="ctr" eaLnBrk="1" hangingPunct="1">
              <a:buFont typeface="Wingdings 2" panose="05020102010507070707" pitchFamily="18" charset="2"/>
              <a:buNone/>
            </a:pPr>
            <a:endParaRPr lang="en-US" altLang="zh-TW" dirty="0" smtClean="0">
              <a:solidFill>
                <a:srgbClr val="FF0000"/>
              </a:solidFill>
            </a:endParaRPr>
          </a:p>
          <a:p>
            <a:pPr marL="26988" algn="ctr" eaLnBrk="1" hangingPunct="1">
              <a:buFont typeface="Wingdings 2" panose="05020102010507070707" pitchFamily="18" charset="2"/>
              <a:buNone/>
            </a:pPr>
            <a:r>
              <a:rPr lang="zh-TW" altLang="en-US" dirty="0" smtClean="0">
                <a:solidFill>
                  <a:srgbClr val="FF0000"/>
                </a:solidFill>
              </a:rPr>
              <a:t>新北市政府稅捐稽徵處</a:t>
            </a:r>
            <a:endParaRPr lang="en-US" altLang="zh-TW" dirty="0" smtClean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3725500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標題 4"/>
          <p:cNvSpPr>
            <a:spLocks noGrp="1"/>
          </p:cNvSpPr>
          <p:nvPr>
            <p:ph type="ctrTitle"/>
          </p:nvPr>
        </p:nvSpPr>
        <p:spPr>
          <a:xfrm>
            <a:off x="0" y="2942784"/>
            <a:ext cx="9144000" cy="1470394"/>
          </a:xfrm>
        </p:spPr>
        <p:txBody>
          <a:bodyPr/>
          <a:lstStyle/>
          <a:p>
            <a:pPr algn="ctr"/>
            <a:r>
              <a:rPr lang="zh-TW" altLang="en-US" sz="4800" dirty="0" smtClean="0">
                <a:ea typeface="微軟正黑體" panose="020B0604030504040204" pitchFamily="34" charset="-120"/>
              </a:rPr>
              <a:t>申報</a:t>
            </a:r>
            <a:r>
              <a:rPr lang="zh-TW" altLang="en-US" sz="4800" dirty="0">
                <a:ea typeface="微軟正黑體" panose="020B0604030504040204" pitchFamily="34" charset="-120"/>
              </a:rPr>
              <a:t>畫面引導式說明</a:t>
            </a:r>
            <a:endParaRPr lang="zh-TW" altLang="en-US" sz="4800" dirty="0"/>
          </a:p>
        </p:txBody>
      </p:sp>
      <p:sp>
        <p:nvSpPr>
          <p:cNvPr id="8" name="Slide Number Placeholder 1"/>
          <p:cNvSpPr txBox="1">
            <a:spLocks/>
          </p:cNvSpPr>
          <p:nvPr/>
        </p:nvSpPr>
        <p:spPr>
          <a:xfrm>
            <a:off x="6982968" y="6456934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F47D2F-354A-48DC-8B7C-AA07EFADF9C5}" type="slidenum">
              <a:rPr lang="ru-RU" sz="1600">
                <a:solidFill>
                  <a:schemeClr val="tx1"/>
                </a:solidFill>
              </a:rPr>
              <a:pPr/>
              <a:t>2</a:t>
            </a:fld>
            <a:endParaRPr lang="ru-RU" sz="16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091006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z="3600" dirty="0" smtClean="0"/>
              <a:t>登入地方稅網路申報系統</a:t>
            </a:r>
            <a:endParaRPr lang="zh-TW" altLang="en-US" sz="3600" dirty="0"/>
          </a:p>
        </p:txBody>
      </p:sp>
      <p:pic>
        <p:nvPicPr>
          <p:cNvPr id="4" name="內容版面配置區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411760" y="1095375"/>
            <a:ext cx="6264696" cy="3125713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2915816" y="2924944"/>
            <a:ext cx="3600400" cy="129614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TW" altLang="en-US"/>
          </a:p>
        </p:txBody>
      </p:sp>
      <p:sp>
        <p:nvSpPr>
          <p:cNvPr id="7" name="矩形 6"/>
          <p:cNvSpPr/>
          <p:nvPr/>
        </p:nvSpPr>
        <p:spPr>
          <a:xfrm>
            <a:off x="233934" y="2917362"/>
            <a:ext cx="2177826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indent="0">
              <a:buNone/>
            </a:pPr>
            <a:r>
              <a:rPr lang="zh-TW" altLang="en-US" sz="2800" b="1" dirty="0">
                <a:solidFill>
                  <a:srgbClr val="A50021"/>
                </a:solidFill>
                <a:latin typeface="+mn-lt"/>
                <a:ea typeface="+mn-ea"/>
              </a:rPr>
              <a:t>如屬第一次登入系統，請依系統引導註冊帳號</a:t>
            </a:r>
            <a:endParaRPr lang="en-US" altLang="zh-TW" sz="2800" b="1" dirty="0">
              <a:solidFill>
                <a:srgbClr val="A50021"/>
              </a:solidFill>
              <a:latin typeface="+mn-lt"/>
              <a:ea typeface="+mn-ea"/>
            </a:endParaRPr>
          </a:p>
        </p:txBody>
      </p:sp>
      <p:cxnSp>
        <p:nvCxnSpPr>
          <p:cNvPr id="8" name="直線單箭頭接點 7"/>
          <p:cNvCxnSpPr/>
          <p:nvPr/>
        </p:nvCxnSpPr>
        <p:spPr bwMode="auto">
          <a:xfrm flipH="1">
            <a:off x="4716016" y="4221088"/>
            <a:ext cx="3188" cy="288032"/>
          </a:xfrm>
          <a:prstGeom prst="straightConnector1">
            <a:avLst/>
          </a:prstGeom>
          <a:solidFill>
            <a:srgbClr val="00B8FF"/>
          </a:solidFill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arrow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pic>
        <p:nvPicPr>
          <p:cNvPr id="11" name="圖片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11760" y="4509120"/>
            <a:ext cx="6192687" cy="2078492"/>
          </a:xfrm>
          <a:prstGeom prst="rect">
            <a:avLst/>
          </a:prstGeom>
        </p:spPr>
      </p:pic>
      <p:sp>
        <p:nvSpPr>
          <p:cNvPr id="13" name="矩形 12"/>
          <p:cNvSpPr/>
          <p:nvPr/>
        </p:nvSpPr>
        <p:spPr>
          <a:xfrm>
            <a:off x="3743908" y="5013176"/>
            <a:ext cx="3996444" cy="68680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750321009"/>
      </p:ext>
    </p:extLst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圖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21220" y="2199923"/>
            <a:ext cx="5369130" cy="4622136"/>
          </a:xfrm>
          <a:prstGeom prst="rect">
            <a:avLst/>
          </a:prstGeom>
        </p:spPr>
      </p:pic>
      <p:sp>
        <p:nvSpPr>
          <p:cNvPr id="11268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zh-TW" altLang="en-US" sz="2800" smtClean="0"/>
              <a:t>功能</a:t>
            </a:r>
            <a:r>
              <a:rPr lang="zh-TW" altLang="en-US" sz="2800" dirty="0" smtClean="0"/>
              <a:t>選單</a:t>
            </a:r>
            <a:r>
              <a:rPr lang="en-US" altLang="zh-TW" sz="2800" dirty="0" smtClean="0"/>
              <a:t>-</a:t>
            </a:r>
            <a:r>
              <a:rPr lang="zh-TW" altLang="en-US" sz="2800" dirty="0" smtClean="0"/>
              <a:t>不動產過戶流程查詢</a:t>
            </a:r>
            <a:endParaRPr lang="en-US" altLang="zh-TW" sz="2800" dirty="0" smtClean="0"/>
          </a:p>
          <a:p>
            <a:pPr marL="0" indent="0">
              <a:buNone/>
            </a:pPr>
            <a:r>
              <a:rPr lang="zh-TW" altLang="en-US" sz="2800" dirty="0" smtClean="0"/>
              <a:t>選</a:t>
            </a:r>
            <a:r>
              <a:rPr lang="zh-TW" altLang="en-US" sz="2800" dirty="0"/>
              <a:t>取</a:t>
            </a:r>
            <a:endParaRPr lang="en-US" altLang="zh-TW" sz="2800" dirty="0" smtClean="0"/>
          </a:p>
          <a:p>
            <a:pPr marL="514350" indent="-514350">
              <a:buFont typeface="+mj-lt"/>
              <a:buAutoNum type="arabicParenR"/>
            </a:pPr>
            <a:r>
              <a:rPr lang="zh-TW" altLang="en-US" sz="2700" dirty="0" smtClean="0"/>
              <a:t>移轉</a:t>
            </a:r>
            <a:r>
              <a:rPr lang="zh-TW" altLang="en-US" sz="2700" dirty="0"/>
              <a:t>標的所在</a:t>
            </a:r>
            <a:r>
              <a:rPr lang="zh-TW" altLang="en-US" sz="2700" dirty="0" smtClean="0"/>
              <a:t>縣市</a:t>
            </a:r>
            <a:endParaRPr lang="en-US" altLang="zh-TW" sz="2700" dirty="0" smtClean="0"/>
          </a:p>
          <a:p>
            <a:pPr marL="514350" indent="-514350">
              <a:buFont typeface="+mj-lt"/>
              <a:buAutoNum type="arabicParenR"/>
            </a:pPr>
            <a:r>
              <a:rPr lang="zh-TW" altLang="en-US" sz="2700" dirty="0"/>
              <a:t>土地</a:t>
            </a:r>
            <a:r>
              <a:rPr lang="zh-TW" altLang="en-US" sz="2700" dirty="0" smtClean="0"/>
              <a:t>類別</a:t>
            </a:r>
            <a:endParaRPr lang="en-US" altLang="zh-TW" sz="2700" dirty="0" smtClean="0"/>
          </a:p>
          <a:p>
            <a:pPr marL="514350" indent="-514350">
              <a:buFont typeface="+mj-lt"/>
              <a:buAutoNum type="arabicParenR"/>
            </a:pPr>
            <a:r>
              <a:rPr lang="zh-TW" altLang="en-US" sz="2700" dirty="0" smtClean="0"/>
              <a:t>房屋類別</a:t>
            </a:r>
            <a:endParaRPr lang="en-US" altLang="zh-TW" sz="2700" dirty="0" smtClean="0"/>
          </a:p>
          <a:p>
            <a:pPr marL="514350" indent="-514350">
              <a:buFont typeface="+mj-lt"/>
              <a:buAutoNum type="arabicParenR"/>
            </a:pPr>
            <a:r>
              <a:rPr lang="zh-TW" altLang="en-US" sz="2700" dirty="0"/>
              <a:t>契約</a:t>
            </a:r>
            <a:r>
              <a:rPr lang="zh-TW" altLang="en-US" sz="2700" dirty="0" smtClean="0"/>
              <a:t>別</a:t>
            </a:r>
            <a:endParaRPr lang="en-US" altLang="zh-TW" sz="2700" dirty="0" smtClean="0"/>
          </a:p>
          <a:p>
            <a:pPr marL="0" indent="0">
              <a:buNone/>
            </a:pPr>
            <a:r>
              <a:rPr lang="zh-TW" altLang="en-US" sz="2800" dirty="0" smtClean="0"/>
              <a:t>點選建</a:t>
            </a:r>
            <a:r>
              <a:rPr lang="zh-TW" altLang="en-US" sz="2800" dirty="0"/>
              <a:t>檔</a:t>
            </a:r>
            <a:endParaRPr lang="zh-TW" altLang="en-US" sz="2800" dirty="0" smtClean="0"/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zh-TW" altLang="en-US" sz="3600" dirty="0" smtClean="0"/>
              <a:t>過戶流程查詢</a:t>
            </a:r>
            <a:r>
              <a:rPr lang="en-US" altLang="zh-TW" sz="3600" dirty="0" smtClean="0"/>
              <a:t>-</a:t>
            </a:r>
            <a:r>
              <a:rPr lang="zh-TW" altLang="en-US" sz="3600" dirty="0" smtClean="0"/>
              <a:t>建檔</a:t>
            </a:r>
            <a:endParaRPr lang="zh-TW" altLang="en-US" sz="3600" dirty="0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4294967295"/>
          </p:nvPr>
        </p:nvSpPr>
        <p:spPr>
          <a:xfrm>
            <a:off x="6982968" y="6456934"/>
            <a:ext cx="2133600" cy="365125"/>
          </a:xfrm>
          <a:prstGeom prst="rect">
            <a:avLst/>
          </a:prstGeom>
        </p:spPr>
        <p:txBody>
          <a:bodyPr/>
          <a:lstStyle/>
          <a:p>
            <a:pPr algn="r"/>
            <a:fld id="{C75EAFFC-F704-46DF-8AE9-C164B51039D1}" type="slidenum">
              <a:rPr lang="ru-RU" sz="1600" smtClean="0"/>
              <a:t>4</a:t>
            </a:fld>
            <a:endParaRPr lang="ru-RU" sz="1600" dirty="0"/>
          </a:p>
        </p:txBody>
      </p:sp>
      <p:sp>
        <p:nvSpPr>
          <p:cNvPr id="7" name="矩形 6"/>
          <p:cNvSpPr/>
          <p:nvPr/>
        </p:nvSpPr>
        <p:spPr>
          <a:xfrm>
            <a:off x="4492718" y="2858100"/>
            <a:ext cx="1951489" cy="121897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TW" altLang="en-US"/>
          </a:p>
        </p:txBody>
      </p:sp>
      <p:sp>
        <p:nvSpPr>
          <p:cNvPr id="8" name="矩形 7"/>
          <p:cNvSpPr/>
          <p:nvPr/>
        </p:nvSpPr>
        <p:spPr>
          <a:xfrm>
            <a:off x="8685294" y="2636912"/>
            <a:ext cx="328889" cy="22118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TW" altLang="en-US"/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39752" y="3284984"/>
            <a:ext cx="1293018" cy="3383595"/>
          </a:xfrm>
          <a:prstGeom prst="rect">
            <a:avLst/>
          </a:prstGeom>
        </p:spPr>
      </p:pic>
      <p:sp>
        <p:nvSpPr>
          <p:cNvPr id="11" name="矩形 10"/>
          <p:cNvSpPr/>
          <p:nvPr/>
        </p:nvSpPr>
        <p:spPr>
          <a:xfrm>
            <a:off x="2555776" y="5517232"/>
            <a:ext cx="685081" cy="22118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39196088"/>
      </p:ext>
    </p:extLst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zh-TW" altLang="en-US" sz="3600" dirty="0" smtClean="0"/>
              <a:t>查調地籍資料</a:t>
            </a:r>
            <a:endParaRPr lang="zh-TW" altLang="en-US" sz="3600" dirty="0"/>
          </a:p>
        </p:txBody>
      </p:sp>
      <p:sp>
        <p:nvSpPr>
          <p:cNvPr id="12291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zh-TW" altLang="en-US" sz="2800" dirty="0" smtClean="0"/>
              <a:t>於步驟</a:t>
            </a:r>
            <a:r>
              <a:rPr lang="en-US" altLang="zh-TW" sz="2800" dirty="0" smtClean="0"/>
              <a:t>1</a:t>
            </a:r>
            <a:r>
              <a:rPr lang="zh-TW" altLang="en-US" sz="2800" dirty="0" smtClean="0"/>
              <a:t>查</a:t>
            </a:r>
            <a:r>
              <a:rPr lang="zh-TW" altLang="en-US" sz="2800" dirty="0" smtClean="0"/>
              <a:t>調地籍資</a:t>
            </a:r>
            <a:r>
              <a:rPr lang="zh-TW" altLang="en-US" sz="2800" dirty="0"/>
              <a:t>料</a:t>
            </a:r>
            <a:r>
              <a:rPr lang="zh-TW" altLang="en-US" sz="2800" dirty="0" smtClean="0"/>
              <a:t>前要先</a:t>
            </a:r>
            <a:r>
              <a:rPr lang="zh-TW" altLang="en-US" sz="2800" dirty="0" smtClean="0"/>
              <a:t>輸入步驟</a:t>
            </a:r>
            <a:r>
              <a:rPr lang="en-US" altLang="zh-TW" sz="2800" dirty="0" smtClean="0"/>
              <a:t>3</a:t>
            </a:r>
            <a:r>
              <a:rPr lang="zh-TW" altLang="en-US" sz="2800" dirty="0" smtClean="0"/>
              <a:t>原</a:t>
            </a:r>
            <a:r>
              <a:rPr lang="zh-TW" altLang="en-US" sz="2800" dirty="0" smtClean="0"/>
              <a:t>所有權人</a:t>
            </a:r>
            <a:r>
              <a:rPr lang="en-US" altLang="zh-TW" sz="2800" dirty="0" smtClean="0"/>
              <a:t>(</a:t>
            </a:r>
            <a:r>
              <a:rPr lang="zh-TW" altLang="en-US" sz="2800" dirty="0" smtClean="0"/>
              <a:t>賣方</a:t>
            </a:r>
            <a:r>
              <a:rPr lang="en-US" altLang="zh-TW" sz="2800" dirty="0" smtClean="0"/>
              <a:t>)</a:t>
            </a:r>
            <a:r>
              <a:rPr lang="zh-TW" altLang="en-US" sz="2800" dirty="0" smtClean="0"/>
              <a:t>資料</a:t>
            </a:r>
          </a:p>
        </p:txBody>
      </p:sp>
      <p:pic>
        <p:nvPicPr>
          <p:cNvPr id="12292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2205038"/>
            <a:ext cx="8676456" cy="372427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6" name="Slide Number Placeholder 3"/>
          <p:cNvSpPr>
            <a:spLocks noGrp="1"/>
          </p:cNvSpPr>
          <p:nvPr>
            <p:ph type="sldNum" sz="quarter" idx="4294967295"/>
          </p:nvPr>
        </p:nvSpPr>
        <p:spPr>
          <a:xfrm>
            <a:off x="6982968" y="6456934"/>
            <a:ext cx="2133600" cy="365125"/>
          </a:xfrm>
          <a:prstGeom prst="rect">
            <a:avLst/>
          </a:prstGeom>
        </p:spPr>
        <p:txBody>
          <a:bodyPr/>
          <a:lstStyle/>
          <a:p>
            <a:pPr algn="r"/>
            <a:fld id="{C75EAFFC-F704-46DF-8AE9-C164B51039D1}" type="slidenum">
              <a:rPr lang="ru-RU" sz="1600" smtClean="0"/>
              <a:t>5</a:t>
            </a:fld>
            <a:endParaRPr lang="ru-RU" sz="1600" dirty="0"/>
          </a:p>
        </p:txBody>
      </p:sp>
    </p:spTree>
    <p:extLst>
      <p:ext uri="{BB962C8B-B14F-4D97-AF65-F5344CB8AC3E}">
        <p14:creationId xmlns:p14="http://schemas.microsoft.com/office/powerpoint/2010/main" val="2976005867"/>
      </p:ext>
    </p:extLst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zh-TW" altLang="en-US" sz="3600" dirty="0" smtClean="0"/>
              <a:t>查調地籍資料</a:t>
            </a:r>
            <a:endParaRPr lang="zh-TW" altLang="en-US" sz="4800" dirty="0"/>
          </a:p>
        </p:txBody>
      </p:sp>
      <p:sp>
        <p:nvSpPr>
          <p:cNvPr id="13315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zh-TW" altLang="en-US" sz="2400" dirty="0" smtClean="0"/>
              <a:t>查詢條件：</a:t>
            </a:r>
            <a:endParaRPr lang="en-US" altLang="zh-TW" sz="2400" dirty="0" smtClean="0"/>
          </a:p>
          <a:p>
            <a:pPr marL="0" indent="0">
              <a:buNone/>
            </a:pPr>
            <a:r>
              <a:rPr lang="zh-TW" altLang="en-US" sz="2400" dirty="0" smtClean="0"/>
              <a:t>輸入土地</a:t>
            </a:r>
            <a:r>
              <a:rPr lang="zh-TW" altLang="en-US" sz="2400" dirty="0" smtClean="0"/>
              <a:t>標示</a:t>
            </a:r>
            <a:r>
              <a:rPr lang="en-US" altLang="zh-TW" sz="2400" dirty="0" smtClean="0"/>
              <a:t>(</a:t>
            </a:r>
            <a:r>
              <a:rPr lang="zh-TW" altLang="en-US" sz="2400" dirty="0" smtClean="0"/>
              <a:t>鄉鎮、段小段、地號</a:t>
            </a:r>
            <a:r>
              <a:rPr lang="en-US" altLang="zh-TW" sz="2400" dirty="0" smtClean="0"/>
              <a:t>)</a:t>
            </a:r>
            <a:r>
              <a:rPr lang="zh-TW" altLang="en-US" sz="2400" dirty="0"/>
              <a:t>及</a:t>
            </a:r>
            <a:r>
              <a:rPr lang="zh-TW" altLang="en-US" sz="2400" dirty="0" smtClean="0"/>
              <a:t>原所有權人身分證號</a:t>
            </a:r>
            <a:endParaRPr lang="en-US" altLang="zh-TW" sz="2400" dirty="0" smtClean="0"/>
          </a:p>
          <a:p>
            <a:endParaRPr lang="zh-TW" altLang="en-US" dirty="0" smtClean="0"/>
          </a:p>
        </p:txBody>
      </p:sp>
      <p:pic>
        <p:nvPicPr>
          <p:cNvPr id="1331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2593"/>
          <a:stretch>
            <a:fillRect/>
          </a:stretch>
        </p:blipFill>
        <p:spPr bwMode="auto">
          <a:xfrm>
            <a:off x="1084729" y="2557376"/>
            <a:ext cx="8008937" cy="374491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3" name="矩形 2"/>
          <p:cNvSpPr/>
          <p:nvPr/>
        </p:nvSpPr>
        <p:spPr>
          <a:xfrm>
            <a:off x="1250950" y="3719397"/>
            <a:ext cx="4545013" cy="39528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TW" altLang="en-US"/>
          </a:p>
        </p:txBody>
      </p:sp>
      <p:sp>
        <p:nvSpPr>
          <p:cNvPr id="8" name="矩形 7"/>
          <p:cNvSpPr/>
          <p:nvPr/>
        </p:nvSpPr>
        <p:spPr>
          <a:xfrm>
            <a:off x="5795963" y="3808296"/>
            <a:ext cx="649287" cy="21748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TW" altLang="en-US"/>
          </a:p>
        </p:txBody>
      </p:sp>
      <p:sp>
        <p:nvSpPr>
          <p:cNvPr id="9" name="Slide Number Placeholder 3"/>
          <p:cNvSpPr>
            <a:spLocks noGrp="1"/>
          </p:cNvSpPr>
          <p:nvPr>
            <p:ph type="sldNum" sz="quarter" idx="4294967295"/>
          </p:nvPr>
        </p:nvSpPr>
        <p:spPr>
          <a:xfrm>
            <a:off x="6982968" y="6456934"/>
            <a:ext cx="2133600" cy="365125"/>
          </a:xfrm>
          <a:prstGeom prst="rect">
            <a:avLst/>
          </a:prstGeom>
        </p:spPr>
        <p:txBody>
          <a:bodyPr/>
          <a:lstStyle/>
          <a:p>
            <a:pPr algn="r"/>
            <a:fld id="{C75EAFFC-F704-46DF-8AE9-C164B51039D1}" type="slidenum">
              <a:rPr lang="ru-RU" sz="1600" smtClean="0"/>
              <a:t>6</a:t>
            </a:fld>
            <a:endParaRPr lang="ru-RU" sz="1600" dirty="0"/>
          </a:p>
        </p:txBody>
      </p:sp>
    </p:spTree>
    <p:extLst>
      <p:ext uri="{BB962C8B-B14F-4D97-AF65-F5344CB8AC3E}">
        <p14:creationId xmlns:p14="http://schemas.microsoft.com/office/powerpoint/2010/main" val="2330418900"/>
      </p:ext>
    </p:extLst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2928851"/>
            <a:ext cx="8124323" cy="3533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zh-TW" altLang="en-US" sz="3600" dirty="0" smtClean="0"/>
              <a:t>輸入</a:t>
            </a:r>
            <a:r>
              <a:rPr lang="en-US" altLang="zh-TW" sz="3600" dirty="0" smtClean="0"/>
              <a:t>PIN</a:t>
            </a:r>
            <a:r>
              <a:rPr lang="zh-TW" altLang="en-US" sz="3600" dirty="0" smtClean="0"/>
              <a:t>碼、健保卡密碼</a:t>
            </a:r>
            <a:endParaRPr lang="zh-TW" altLang="en-US" sz="4800" dirty="0"/>
          </a:p>
        </p:txBody>
      </p:sp>
      <p:sp>
        <p:nvSpPr>
          <p:cNvPr id="14339" name="內容版面配置區 2"/>
          <p:cNvSpPr>
            <a:spLocks noGrp="1"/>
          </p:cNvSpPr>
          <p:nvPr>
            <p:ph idx="1"/>
          </p:nvPr>
        </p:nvSpPr>
        <p:spPr>
          <a:xfrm>
            <a:off x="131041" y="1673352"/>
            <a:ext cx="8879040" cy="3376820"/>
          </a:xfrm>
        </p:spPr>
        <p:txBody>
          <a:bodyPr/>
          <a:lstStyle/>
          <a:p>
            <a:pPr marL="0" indent="0">
              <a:buNone/>
            </a:pPr>
            <a:r>
              <a:rPr lang="zh-TW" altLang="en-US" sz="2800" dirty="0" smtClean="0"/>
              <a:t>使用自然人憑證、健保卡</a:t>
            </a:r>
            <a:r>
              <a:rPr lang="en-US" altLang="zh-TW" sz="2800" dirty="0" smtClean="0"/>
              <a:t>(</a:t>
            </a:r>
            <a:r>
              <a:rPr lang="zh-TW" altLang="en-US" sz="2800" dirty="0" smtClean="0"/>
              <a:t>賣方</a:t>
            </a:r>
            <a:r>
              <a:rPr lang="en-US" altLang="zh-TW" sz="2800" dirty="0" smtClean="0"/>
              <a:t>)</a:t>
            </a:r>
          </a:p>
          <a:p>
            <a:pPr marL="0" indent="0">
              <a:buNone/>
            </a:pPr>
            <a:r>
              <a:rPr lang="zh-TW" altLang="en-US" sz="2800" dirty="0"/>
              <a:t>查調地籍資料功能開放</a:t>
            </a:r>
            <a:r>
              <a:rPr lang="zh-TW" altLang="en-US" sz="2800" dirty="0" smtClean="0"/>
              <a:t>時間</a:t>
            </a:r>
            <a:r>
              <a:rPr lang="en-US" altLang="zh-TW" sz="2800" dirty="0" smtClean="0"/>
              <a:t>:</a:t>
            </a:r>
            <a:r>
              <a:rPr lang="zh-TW" altLang="en-US" sz="2800" dirty="0" smtClean="0"/>
              <a:t>週一</a:t>
            </a:r>
            <a:r>
              <a:rPr lang="zh-TW" altLang="en-US" sz="2800" dirty="0"/>
              <a:t>至週日</a:t>
            </a:r>
            <a:r>
              <a:rPr lang="en-US" altLang="zh-TW" sz="2800" dirty="0"/>
              <a:t>6</a:t>
            </a:r>
            <a:r>
              <a:rPr lang="zh-TW" altLang="en-US" sz="2800" dirty="0"/>
              <a:t>時至</a:t>
            </a:r>
            <a:r>
              <a:rPr lang="en-US" altLang="zh-TW" sz="2800" dirty="0"/>
              <a:t>22</a:t>
            </a:r>
            <a:r>
              <a:rPr lang="zh-TW" altLang="en-US" sz="2800" dirty="0"/>
              <a:t>時</a:t>
            </a:r>
            <a:endParaRPr lang="en-US" altLang="zh-TW" sz="2800" dirty="0"/>
          </a:p>
        </p:txBody>
      </p:sp>
      <p:sp>
        <p:nvSpPr>
          <p:cNvPr id="7" name="矩形 6"/>
          <p:cNvSpPr/>
          <p:nvPr/>
        </p:nvSpPr>
        <p:spPr>
          <a:xfrm>
            <a:off x="3203848" y="4695738"/>
            <a:ext cx="3168352" cy="1430863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TW" altLang="en-US"/>
          </a:p>
        </p:txBody>
      </p:sp>
      <p:sp>
        <p:nvSpPr>
          <p:cNvPr id="8" name="Slide Number Placeholder 3"/>
          <p:cNvSpPr>
            <a:spLocks noGrp="1"/>
          </p:cNvSpPr>
          <p:nvPr>
            <p:ph type="sldNum" sz="quarter" idx="4294967295"/>
          </p:nvPr>
        </p:nvSpPr>
        <p:spPr>
          <a:xfrm>
            <a:off x="6982968" y="6456934"/>
            <a:ext cx="2133600" cy="365125"/>
          </a:xfrm>
          <a:prstGeom prst="rect">
            <a:avLst/>
          </a:prstGeom>
        </p:spPr>
        <p:txBody>
          <a:bodyPr/>
          <a:lstStyle/>
          <a:p>
            <a:pPr algn="r"/>
            <a:fld id="{C75EAFFC-F704-46DF-8AE9-C164B51039D1}" type="slidenum">
              <a:rPr lang="ru-RU" sz="1600" smtClean="0"/>
              <a:t>7</a:t>
            </a:fld>
            <a:endParaRPr lang="ru-RU" sz="1600" dirty="0"/>
          </a:p>
        </p:txBody>
      </p:sp>
    </p:spTree>
    <p:extLst>
      <p:ext uri="{BB962C8B-B14F-4D97-AF65-F5344CB8AC3E}">
        <p14:creationId xmlns:p14="http://schemas.microsoft.com/office/powerpoint/2010/main" val="3638517296"/>
      </p:ext>
    </p:extLst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zh-TW" altLang="en-US" sz="2400" dirty="0"/>
              <a:t>查調成功土地資料</a:t>
            </a:r>
            <a:r>
              <a:rPr lang="en-US" altLang="zh-TW" sz="2400" dirty="0"/>
              <a:t>:</a:t>
            </a:r>
          </a:p>
          <a:p>
            <a:pPr marL="514350" indent="-514350">
              <a:buFont typeface="+mj-lt"/>
              <a:buAutoNum type="arabicParenR"/>
            </a:pPr>
            <a:r>
              <a:rPr lang="zh-TW" altLang="en-US" sz="2400" dirty="0"/>
              <a:t>原</a:t>
            </a:r>
            <a:r>
              <a:rPr lang="zh-TW" altLang="en-US" sz="2400" dirty="0" smtClean="0"/>
              <a:t>所有權人</a:t>
            </a:r>
            <a:endParaRPr lang="en-US" altLang="zh-TW" sz="2400" dirty="0" smtClean="0"/>
          </a:p>
          <a:p>
            <a:pPr marL="514350" indent="-514350">
              <a:buFont typeface="+mj-lt"/>
              <a:buAutoNum type="arabicParenR"/>
            </a:pPr>
            <a:r>
              <a:rPr lang="zh-TW" altLang="en-US" sz="2400" dirty="0" smtClean="0"/>
              <a:t>土地標示</a:t>
            </a:r>
            <a:endParaRPr lang="en-US" altLang="zh-TW" sz="2400" dirty="0"/>
          </a:p>
          <a:p>
            <a:pPr marL="514350" indent="-514350">
              <a:buFont typeface="+mj-lt"/>
              <a:buAutoNum type="arabicParenR"/>
            </a:pPr>
            <a:r>
              <a:rPr lang="zh-TW" altLang="en-US" sz="2400" dirty="0" smtClean="0"/>
              <a:t>移轉比率</a:t>
            </a:r>
            <a:endParaRPr lang="en-US" altLang="zh-TW" sz="2400" dirty="0" smtClean="0"/>
          </a:p>
          <a:p>
            <a:pPr marL="514350" indent="-514350">
              <a:buFont typeface="+mj-lt"/>
              <a:buAutoNum type="arabicParenR"/>
            </a:pPr>
            <a:r>
              <a:rPr lang="zh-TW" altLang="en-US" sz="2400" dirty="0"/>
              <a:t>宗地</a:t>
            </a:r>
            <a:r>
              <a:rPr lang="zh-TW" altLang="en-US" sz="2400" dirty="0" smtClean="0"/>
              <a:t>面積</a:t>
            </a:r>
            <a:endParaRPr lang="en-US" altLang="zh-TW" sz="2400" dirty="0" smtClean="0"/>
          </a:p>
          <a:p>
            <a:pPr marL="514350" indent="-514350">
              <a:buFont typeface="+mj-lt"/>
              <a:buAutoNum type="arabicParenR"/>
            </a:pPr>
            <a:r>
              <a:rPr lang="zh-TW" altLang="en-US" sz="2400" dirty="0"/>
              <a:t>公告現</a:t>
            </a:r>
            <a:r>
              <a:rPr lang="zh-TW" altLang="en-US" sz="2400" dirty="0" smtClean="0"/>
              <a:t>值</a:t>
            </a:r>
            <a:endParaRPr lang="en-US" altLang="zh-TW" sz="2400" dirty="0" smtClean="0"/>
          </a:p>
          <a:p>
            <a:pPr marL="514350" indent="-514350">
              <a:buFont typeface="+mj-lt"/>
              <a:buAutoNum type="arabicParenR"/>
            </a:pPr>
            <a:r>
              <a:rPr lang="zh-TW" altLang="en-US" sz="2400" dirty="0"/>
              <a:t>前次移轉資料</a:t>
            </a:r>
            <a:endParaRPr lang="zh-TW" altLang="en-US" sz="2400" dirty="0" smtClean="0"/>
          </a:p>
        </p:txBody>
      </p:sp>
      <p:pic>
        <p:nvPicPr>
          <p:cNvPr id="1536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1988840"/>
            <a:ext cx="6258091" cy="425027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8" name="標題 2"/>
          <p:cNvSpPr>
            <a:spLocks noGrp="1"/>
          </p:cNvSpPr>
          <p:nvPr>
            <p:ph type="title"/>
          </p:nvPr>
        </p:nvSpPr>
        <p:spPr>
          <a:xfrm>
            <a:off x="1043608" y="284058"/>
            <a:ext cx="8879040" cy="695093"/>
          </a:xfrm>
        </p:spPr>
        <p:txBody>
          <a:bodyPr/>
          <a:lstStyle/>
          <a:p>
            <a:r>
              <a:rPr lang="zh-TW" altLang="en-US" sz="3600" dirty="0" smtClean="0"/>
              <a:t>確認查調資料</a:t>
            </a:r>
            <a:r>
              <a:rPr lang="en-US" altLang="zh-TW" sz="3600" dirty="0" smtClean="0"/>
              <a:t>(</a:t>
            </a:r>
            <a:r>
              <a:rPr lang="zh-TW" altLang="en-US" sz="3600" dirty="0" smtClean="0"/>
              <a:t>土地</a:t>
            </a:r>
            <a:r>
              <a:rPr lang="en-US" altLang="zh-TW" sz="3600" dirty="0" smtClean="0"/>
              <a:t>)</a:t>
            </a:r>
            <a:endParaRPr lang="zh-TW" altLang="en-US" sz="4800" dirty="0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4294967295"/>
          </p:nvPr>
        </p:nvSpPr>
        <p:spPr>
          <a:xfrm>
            <a:off x="6982968" y="6456934"/>
            <a:ext cx="2133600" cy="365125"/>
          </a:xfrm>
          <a:prstGeom prst="rect">
            <a:avLst/>
          </a:prstGeom>
        </p:spPr>
        <p:txBody>
          <a:bodyPr/>
          <a:lstStyle/>
          <a:p>
            <a:pPr algn="r"/>
            <a:fld id="{C75EAFFC-F704-46DF-8AE9-C164B51039D1}" type="slidenum">
              <a:rPr lang="ru-RU" sz="1600" smtClean="0"/>
              <a:t>8</a:t>
            </a:fld>
            <a:endParaRPr lang="ru-RU" sz="1600" dirty="0"/>
          </a:p>
        </p:txBody>
      </p:sp>
    </p:spTree>
    <p:extLst>
      <p:ext uri="{BB962C8B-B14F-4D97-AF65-F5344CB8AC3E}">
        <p14:creationId xmlns:p14="http://schemas.microsoft.com/office/powerpoint/2010/main" val="823119951"/>
      </p:ext>
    </p:extLst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TW" altLang="en-US" sz="3200" dirty="0" smtClean="0"/>
              <a:t>提供地籍圖</a:t>
            </a:r>
            <a:r>
              <a:rPr lang="en-US" altLang="zh-TW" sz="3200" dirty="0" smtClean="0"/>
              <a:t>pdf</a:t>
            </a:r>
            <a:r>
              <a:rPr lang="zh-TW" altLang="en-US" sz="3200" dirty="0" smtClean="0"/>
              <a:t>檔</a:t>
            </a:r>
          </a:p>
        </p:txBody>
      </p:sp>
      <p:pic>
        <p:nvPicPr>
          <p:cNvPr id="16387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4438" y="2060575"/>
            <a:ext cx="6200775" cy="2647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7620" y="2304129"/>
            <a:ext cx="4975225" cy="421481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3" name="標題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z="3600" dirty="0" smtClean="0"/>
              <a:t>查看地籍圖</a:t>
            </a:r>
            <a:endParaRPr lang="zh-TW" altLang="en-US" sz="4800" dirty="0"/>
          </a:p>
        </p:txBody>
      </p:sp>
      <p:sp>
        <p:nvSpPr>
          <p:cNvPr id="7" name="Slide Number Placeholder 3"/>
          <p:cNvSpPr>
            <a:spLocks noGrp="1"/>
          </p:cNvSpPr>
          <p:nvPr>
            <p:ph type="sldNum" sz="quarter" idx="4294967295"/>
          </p:nvPr>
        </p:nvSpPr>
        <p:spPr>
          <a:xfrm>
            <a:off x="6982968" y="6456934"/>
            <a:ext cx="2133600" cy="365125"/>
          </a:xfrm>
          <a:prstGeom prst="rect">
            <a:avLst/>
          </a:prstGeom>
        </p:spPr>
        <p:txBody>
          <a:bodyPr/>
          <a:lstStyle/>
          <a:p>
            <a:pPr algn="r"/>
            <a:fld id="{C75EAFFC-F704-46DF-8AE9-C164B51039D1}" type="slidenum">
              <a:rPr lang="ru-RU" sz="1600" smtClean="0"/>
              <a:t>9</a:t>
            </a:fld>
            <a:endParaRPr lang="ru-RU" sz="1600" dirty="0"/>
          </a:p>
        </p:txBody>
      </p:sp>
    </p:spTree>
    <p:extLst>
      <p:ext uri="{BB962C8B-B14F-4D97-AF65-F5344CB8AC3E}">
        <p14:creationId xmlns:p14="http://schemas.microsoft.com/office/powerpoint/2010/main" val="1519824874"/>
      </p:ext>
    </p:extLst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zh-TW" altLang="en-US" sz="3600" dirty="0" smtClean="0"/>
              <a:t>查調建物資料</a:t>
            </a:r>
            <a:endParaRPr lang="zh-TW" altLang="en-US" sz="4800" dirty="0"/>
          </a:p>
        </p:txBody>
      </p:sp>
      <p:sp>
        <p:nvSpPr>
          <p:cNvPr id="17411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zh-TW" altLang="en-US" sz="2400" dirty="0"/>
              <a:t>查詢條件：</a:t>
            </a:r>
            <a:endParaRPr lang="en-US" altLang="zh-TW" sz="2400" dirty="0"/>
          </a:p>
          <a:p>
            <a:pPr marL="0" indent="0">
              <a:buNone/>
            </a:pPr>
            <a:r>
              <a:rPr lang="zh-TW" altLang="en-US" sz="2400" dirty="0" smtClean="0"/>
              <a:t>輸入鄉鎮</a:t>
            </a:r>
            <a:r>
              <a:rPr lang="zh-TW" altLang="en-US" sz="2400" dirty="0"/>
              <a:t>、段小段</a:t>
            </a:r>
            <a:r>
              <a:rPr lang="zh-TW" altLang="en-US" sz="2400" dirty="0" smtClean="0"/>
              <a:t>、</a:t>
            </a:r>
            <a:r>
              <a:rPr lang="zh-TW" altLang="en-US" sz="2400" dirty="0"/>
              <a:t>建</a:t>
            </a:r>
            <a:r>
              <a:rPr lang="zh-TW" altLang="en-US" sz="2400" dirty="0" smtClean="0"/>
              <a:t>號及</a:t>
            </a:r>
            <a:r>
              <a:rPr lang="zh-TW" altLang="en-US" sz="2400" dirty="0"/>
              <a:t>原所有權人身分證</a:t>
            </a:r>
            <a:r>
              <a:rPr lang="zh-TW" altLang="en-US" sz="2400" dirty="0" smtClean="0"/>
              <a:t>號</a:t>
            </a:r>
            <a:endParaRPr lang="en-US" altLang="zh-TW" sz="2400" dirty="0" smtClean="0"/>
          </a:p>
          <a:p>
            <a:pPr marL="0" indent="0">
              <a:buNone/>
            </a:pPr>
            <a:r>
              <a:rPr lang="zh-TW" altLang="en-US" sz="2400" dirty="0"/>
              <a:t>房屋稅籍</a:t>
            </a:r>
            <a:r>
              <a:rPr lang="zh-TW" altLang="en-US" sz="2400" dirty="0" smtClean="0"/>
              <a:t>編號必填</a:t>
            </a:r>
            <a:endParaRPr lang="en-US" altLang="zh-TW" sz="2400" dirty="0" smtClean="0"/>
          </a:p>
          <a:p>
            <a:endParaRPr lang="en-US" altLang="zh-TW" sz="2400" dirty="0"/>
          </a:p>
          <a:p>
            <a:pPr marL="0" indent="0">
              <a:buNone/>
            </a:pPr>
            <a:endParaRPr lang="zh-TW" altLang="en-US" dirty="0" smtClean="0"/>
          </a:p>
        </p:txBody>
      </p:sp>
      <p:pic>
        <p:nvPicPr>
          <p:cNvPr id="17412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4792" y="3029319"/>
            <a:ext cx="7132186" cy="35301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矩形 7"/>
          <p:cNvSpPr/>
          <p:nvPr/>
        </p:nvSpPr>
        <p:spPr>
          <a:xfrm>
            <a:off x="1889589" y="4022030"/>
            <a:ext cx="3804467" cy="66259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TW" altLang="en-US"/>
          </a:p>
        </p:txBody>
      </p:sp>
      <p:sp>
        <p:nvSpPr>
          <p:cNvPr id="9" name="矩形 8"/>
          <p:cNvSpPr/>
          <p:nvPr/>
        </p:nvSpPr>
        <p:spPr>
          <a:xfrm flipV="1">
            <a:off x="3108535" y="4482673"/>
            <a:ext cx="683288" cy="201949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12007988"/>
      </p:ext>
    </p:extLst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US" altLang="zh-TW" sz="2800" dirty="0" smtClean="0"/>
          </a:p>
          <a:p>
            <a:pPr marL="0" indent="0">
              <a:buNone/>
            </a:pPr>
            <a:r>
              <a:rPr lang="zh-TW" altLang="en-US" sz="2800" dirty="0" smtClean="0"/>
              <a:t>使用</a:t>
            </a:r>
            <a:r>
              <a:rPr lang="zh-TW" altLang="en-US" sz="2800" dirty="0"/>
              <a:t>自然人憑證、健保卡</a:t>
            </a:r>
            <a:r>
              <a:rPr lang="en-US" altLang="zh-TW" sz="2800" dirty="0"/>
              <a:t>(</a:t>
            </a:r>
            <a:r>
              <a:rPr lang="zh-TW" altLang="en-US" sz="2800" dirty="0"/>
              <a:t>賣方</a:t>
            </a:r>
            <a:r>
              <a:rPr lang="en-US" altLang="zh-TW" sz="2800" dirty="0"/>
              <a:t>)</a:t>
            </a:r>
          </a:p>
          <a:p>
            <a:pPr marL="0" indent="0">
              <a:buNone/>
            </a:pPr>
            <a:r>
              <a:rPr lang="zh-TW" altLang="en-US" sz="2800" dirty="0"/>
              <a:t>查調地籍資料功能開放時間</a:t>
            </a:r>
            <a:r>
              <a:rPr lang="en-US" altLang="zh-TW" sz="2800" dirty="0"/>
              <a:t>:</a:t>
            </a:r>
            <a:r>
              <a:rPr lang="zh-TW" altLang="en-US" sz="2800" dirty="0"/>
              <a:t>週一至週日</a:t>
            </a:r>
            <a:r>
              <a:rPr lang="en-US" altLang="zh-TW" sz="2800" dirty="0"/>
              <a:t>6</a:t>
            </a:r>
            <a:r>
              <a:rPr lang="zh-TW" altLang="en-US" sz="2800" dirty="0"/>
              <a:t>時至</a:t>
            </a:r>
            <a:r>
              <a:rPr lang="en-US" altLang="zh-TW" sz="2800" dirty="0"/>
              <a:t>22</a:t>
            </a:r>
            <a:r>
              <a:rPr lang="zh-TW" altLang="en-US" sz="2800" dirty="0"/>
              <a:t>時</a:t>
            </a:r>
            <a:endParaRPr lang="en-US" altLang="zh-TW" sz="2800" dirty="0"/>
          </a:p>
          <a:p>
            <a:pPr marL="0" indent="0">
              <a:buNone/>
            </a:pPr>
            <a:endParaRPr lang="en-US" altLang="zh-TW" sz="2000" dirty="0" smtClean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1" y="2951024"/>
            <a:ext cx="8400924" cy="35045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zh-TW" altLang="en-US" sz="3600" dirty="0" smtClean="0"/>
              <a:t>輸入</a:t>
            </a:r>
            <a:r>
              <a:rPr lang="en-US" altLang="zh-TW" sz="3600" dirty="0" smtClean="0"/>
              <a:t>PIN</a:t>
            </a:r>
            <a:r>
              <a:rPr lang="zh-TW" altLang="en-US" sz="3600" dirty="0" smtClean="0"/>
              <a:t>碼、健保卡密碼</a:t>
            </a:r>
            <a:endParaRPr lang="zh-TW" altLang="en-US" sz="4800" dirty="0"/>
          </a:p>
        </p:txBody>
      </p:sp>
      <p:sp>
        <p:nvSpPr>
          <p:cNvPr id="7" name="矩形 6"/>
          <p:cNvSpPr/>
          <p:nvPr/>
        </p:nvSpPr>
        <p:spPr>
          <a:xfrm>
            <a:off x="2987824" y="4581128"/>
            <a:ext cx="3744416" cy="1516543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TW" altLang="en-US"/>
          </a:p>
        </p:txBody>
      </p:sp>
      <p:sp>
        <p:nvSpPr>
          <p:cNvPr id="8" name="Slide Number Placeholder 3"/>
          <p:cNvSpPr>
            <a:spLocks noGrp="1"/>
          </p:cNvSpPr>
          <p:nvPr>
            <p:ph type="sldNum" sz="quarter" idx="4294967295"/>
          </p:nvPr>
        </p:nvSpPr>
        <p:spPr>
          <a:xfrm>
            <a:off x="6982968" y="6456934"/>
            <a:ext cx="2133600" cy="365125"/>
          </a:xfrm>
          <a:prstGeom prst="rect">
            <a:avLst/>
          </a:prstGeom>
        </p:spPr>
        <p:txBody>
          <a:bodyPr/>
          <a:lstStyle/>
          <a:p>
            <a:pPr algn="r"/>
            <a:fld id="{C75EAFFC-F704-46DF-8AE9-C164B51039D1}" type="slidenum">
              <a:rPr lang="ru-RU" sz="1600" smtClean="0"/>
              <a:t>11</a:t>
            </a:fld>
            <a:endParaRPr lang="ru-RU" sz="1600" dirty="0"/>
          </a:p>
        </p:txBody>
      </p:sp>
    </p:spTree>
    <p:extLst>
      <p:ext uri="{BB962C8B-B14F-4D97-AF65-F5344CB8AC3E}">
        <p14:creationId xmlns:p14="http://schemas.microsoft.com/office/powerpoint/2010/main" val="288166772"/>
      </p:ext>
    </p:extLst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zh-TW" altLang="en-US" sz="3600" dirty="0" smtClean="0"/>
              <a:t>確認</a:t>
            </a:r>
            <a:r>
              <a:rPr lang="zh-TW" altLang="en-US" sz="3600" dirty="0"/>
              <a:t>查調</a:t>
            </a:r>
            <a:r>
              <a:rPr lang="zh-TW" altLang="en-US" sz="3600" dirty="0" smtClean="0"/>
              <a:t>資料</a:t>
            </a:r>
            <a:r>
              <a:rPr lang="en-US" altLang="zh-TW" sz="3600" dirty="0" smtClean="0"/>
              <a:t>(</a:t>
            </a:r>
            <a:r>
              <a:rPr lang="zh-TW" altLang="en-US" sz="3600" dirty="0" smtClean="0"/>
              <a:t>建物</a:t>
            </a:r>
            <a:r>
              <a:rPr lang="en-US" altLang="zh-TW" sz="3600" dirty="0" smtClean="0"/>
              <a:t>)</a:t>
            </a:r>
            <a:endParaRPr lang="zh-TW" altLang="en-US" sz="4800" dirty="0"/>
          </a:p>
        </p:txBody>
      </p:sp>
      <p:sp>
        <p:nvSpPr>
          <p:cNvPr id="19459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zh-TW" altLang="en-US" sz="2400" dirty="0" smtClean="0"/>
              <a:t>查</a:t>
            </a:r>
            <a:r>
              <a:rPr lang="zh-TW" altLang="en-US" sz="2400" dirty="0" smtClean="0"/>
              <a:t>調成功建物</a:t>
            </a:r>
            <a:r>
              <a:rPr lang="zh-TW" altLang="en-US" sz="2400" dirty="0" smtClean="0"/>
              <a:t>資料</a:t>
            </a:r>
            <a:endParaRPr lang="en-US" altLang="zh-TW" sz="2400" dirty="0" smtClean="0"/>
          </a:p>
          <a:p>
            <a:pPr marL="514350" indent="-514350">
              <a:buFont typeface="+mj-lt"/>
              <a:buAutoNum type="arabicParenR"/>
            </a:pPr>
            <a:r>
              <a:rPr lang="zh-TW" altLang="en-US" sz="2400" dirty="0" smtClean="0"/>
              <a:t>原所有權人</a:t>
            </a:r>
            <a:endParaRPr lang="en-US" altLang="zh-TW" sz="2400" dirty="0" smtClean="0"/>
          </a:p>
          <a:p>
            <a:pPr marL="514350" indent="-514350">
              <a:buFont typeface="+mj-lt"/>
              <a:buAutoNum type="arabicParenR"/>
            </a:pPr>
            <a:r>
              <a:rPr lang="zh-TW" altLang="en-US" sz="2400" dirty="0" smtClean="0"/>
              <a:t>建物標示</a:t>
            </a:r>
            <a:endParaRPr lang="en-US" altLang="zh-TW" sz="2400" dirty="0" smtClean="0"/>
          </a:p>
          <a:p>
            <a:pPr marL="514350" indent="-514350">
              <a:buFont typeface="+mj-lt"/>
              <a:buAutoNum type="arabicParenR"/>
            </a:pPr>
            <a:r>
              <a:rPr lang="zh-TW" altLang="en-US" sz="2400" dirty="0" smtClean="0"/>
              <a:t>房屋座落</a:t>
            </a:r>
            <a:endParaRPr lang="en-US" altLang="zh-TW" sz="2400" dirty="0" smtClean="0"/>
          </a:p>
          <a:p>
            <a:pPr marL="514350" indent="-514350">
              <a:buFont typeface="+mj-lt"/>
              <a:buAutoNum type="arabicParenR"/>
            </a:pPr>
            <a:r>
              <a:rPr lang="zh-TW" altLang="en-US" sz="2400" dirty="0" smtClean="0"/>
              <a:t>移轉比率</a:t>
            </a:r>
            <a:endParaRPr lang="en-US" altLang="zh-TW" sz="2400" dirty="0" smtClean="0"/>
          </a:p>
          <a:p>
            <a:pPr marL="514350" indent="-514350">
              <a:buFont typeface="+mj-lt"/>
              <a:buAutoNum type="arabicParenR"/>
            </a:pPr>
            <a:r>
              <a:rPr lang="zh-TW" altLang="en-US" sz="2400" dirty="0"/>
              <a:t>樓層移轉</a:t>
            </a:r>
            <a:r>
              <a:rPr lang="zh-TW" altLang="en-US" sz="2400" dirty="0" smtClean="0"/>
              <a:t>情形</a:t>
            </a:r>
            <a:endParaRPr lang="en-US" altLang="zh-TW" sz="2400" dirty="0"/>
          </a:p>
          <a:p>
            <a:pPr marL="514350" indent="-514350">
              <a:buFont typeface="+mj-lt"/>
              <a:buAutoNum type="arabicParenR"/>
            </a:pPr>
            <a:r>
              <a:rPr lang="zh-TW" altLang="en-US" sz="2400" dirty="0" smtClean="0"/>
              <a:t>公設移轉情形</a:t>
            </a: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99072" y="1628800"/>
            <a:ext cx="6016245" cy="472653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6" name="Slide Number Placeholder 3"/>
          <p:cNvSpPr>
            <a:spLocks noGrp="1"/>
          </p:cNvSpPr>
          <p:nvPr>
            <p:ph type="sldNum" sz="quarter" idx="4294967295"/>
          </p:nvPr>
        </p:nvSpPr>
        <p:spPr>
          <a:xfrm>
            <a:off x="6982968" y="6456934"/>
            <a:ext cx="2133600" cy="365125"/>
          </a:xfrm>
          <a:prstGeom prst="rect">
            <a:avLst/>
          </a:prstGeom>
        </p:spPr>
        <p:txBody>
          <a:bodyPr/>
          <a:lstStyle/>
          <a:p>
            <a:pPr algn="r"/>
            <a:fld id="{C75EAFFC-F704-46DF-8AE9-C164B51039D1}" type="slidenum">
              <a:rPr lang="ru-RU" sz="1600" smtClean="0"/>
              <a:t>12</a:t>
            </a:fld>
            <a:endParaRPr lang="ru-RU" sz="1600" dirty="0"/>
          </a:p>
        </p:txBody>
      </p:sp>
    </p:spTree>
    <p:extLst>
      <p:ext uri="{BB962C8B-B14F-4D97-AF65-F5344CB8AC3E}">
        <p14:creationId xmlns:p14="http://schemas.microsoft.com/office/powerpoint/2010/main" val="732619364"/>
      </p:ext>
    </p:extLst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199" y="2736973"/>
            <a:ext cx="7520941" cy="35046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標題 1"/>
          <p:cNvSpPr>
            <a:spLocks noGrp="1"/>
          </p:cNvSpPr>
          <p:nvPr>
            <p:ph type="title"/>
          </p:nvPr>
        </p:nvSpPr>
        <p:spPr>
          <a:xfrm>
            <a:off x="1043608" y="260648"/>
            <a:ext cx="8879040" cy="695093"/>
          </a:xfrm>
        </p:spPr>
        <p:txBody>
          <a:bodyPr/>
          <a:lstStyle/>
          <a:p>
            <a:pPr>
              <a:defRPr/>
            </a:pPr>
            <a:r>
              <a:rPr lang="zh-TW" altLang="en-US" sz="3600" dirty="0"/>
              <a:t>案件送出申報</a:t>
            </a:r>
            <a:endParaRPr lang="zh-TW" altLang="en-US" sz="4800" dirty="0"/>
          </a:p>
        </p:txBody>
      </p:sp>
      <p:sp>
        <p:nvSpPr>
          <p:cNvPr id="9" name="內容版面配置區 2"/>
          <p:cNvSpPr>
            <a:spLocks noGrp="1"/>
          </p:cNvSpPr>
          <p:nvPr>
            <p:ph idx="1"/>
          </p:nvPr>
        </p:nvSpPr>
        <p:spPr>
          <a:xfrm>
            <a:off x="131041" y="1673352"/>
            <a:ext cx="8879040" cy="4919661"/>
          </a:xfrm>
        </p:spPr>
        <p:txBody>
          <a:bodyPr/>
          <a:lstStyle/>
          <a:p>
            <a:r>
              <a:rPr lang="zh-TW" altLang="en-US" sz="2400" dirty="0" smtClean="0"/>
              <a:t>將案件送出申報</a:t>
            </a:r>
            <a:endParaRPr lang="en-US" altLang="zh-TW" sz="2400" dirty="0" smtClean="0"/>
          </a:p>
          <a:p>
            <a:r>
              <a:rPr lang="zh-TW" altLang="en-US" sz="2400" dirty="0" smtClean="0"/>
              <a:t>顯示本次申報清單</a:t>
            </a:r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4294967295"/>
          </p:nvPr>
        </p:nvSpPr>
        <p:spPr>
          <a:xfrm>
            <a:off x="6982968" y="6456934"/>
            <a:ext cx="2133600" cy="365125"/>
          </a:xfrm>
          <a:prstGeom prst="rect">
            <a:avLst/>
          </a:prstGeom>
        </p:spPr>
        <p:txBody>
          <a:bodyPr/>
          <a:lstStyle/>
          <a:p>
            <a:pPr algn="r"/>
            <a:fld id="{C75EAFFC-F704-46DF-8AE9-C164B51039D1}" type="slidenum">
              <a:rPr lang="ru-RU" sz="1600" smtClean="0"/>
              <a:t>13</a:t>
            </a:fld>
            <a:endParaRPr lang="ru-RU" sz="1600" dirty="0"/>
          </a:p>
        </p:txBody>
      </p:sp>
    </p:spTree>
    <p:extLst>
      <p:ext uri="{BB962C8B-B14F-4D97-AF65-F5344CB8AC3E}">
        <p14:creationId xmlns:p14="http://schemas.microsoft.com/office/powerpoint/2010/main" val="2411146565"/>
      </p:ext>
    </p:extLst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標題 4"/>
          <p:cNvSpPr>
            <a:spLocks noGrp="1"/>
          </p:cNvSpPr>
          <p:nvPr>
            <p:ph type="ctrTitle"/>
          </p:nvPr>
        </p:nvSpPr>
        <p:spPr>
          <a:xfrm>
            <a:off x="179512" y="2492896"/>
            <a:ext cx="9144000" cy="1470394"/>
          </a:xfrm>
        </p:spPr>
        <p:txBody>
          <a:bodyPr/>
          <a:lstStyle/>
          <a:p>
            <a:pPr algn="ctr"/>
            <a:r>
              <a:rPr lang="zh-TW" altLang="en-US" sz="4000" dirty="0" smtClean="0"/>
              <a:t>上傳完稅附件、下載職名章繳款書</a:t>
            </a:r>
            <a:endParaRPr lang="zh-TW" altLang="en-US" sz="4000" dirty="0"/>
          </a:p>
        </p:txBody>
      </p:sp>
      <p:sp>
        <p:nvSpPr>
          <p:cNvPr id="8" name="Slide Number Placeholder 1"/>
          <p:cNvSpPr txBox="1">
            <a:spLocks/>
          </p:cNvSpPr>
          <p:nvPr/>
        </p:nvSpPr>
        <p:spPr>
          <a:xfrm>
            <a:off x="6982968" y="6456934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F47D2F-354A-48DC-8B7C-AA07EFADF9C5}" type="slidenum">
              <a:rPr lang="ru-RU" sz="1600">
                <a:solidFill>
                  <a:schemeClr val="tx1"/>
                </a:solidFill>
              </a:rPr>
              <a:pPr/>
              <a:t>14</a:t>
            </a:fld>
            <a:endParaRPr lang="ru-RU" sz="16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327824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TW" altLang="en-US" dirty="0" smtClean="0"/>
              <a:t>申報</a:t>
            </a:r>
            <a:r>
              <a:rPr lang="zh-TW" altLang="en-US" dirty="0"/>
              <a:t>中</a:t>
            </a:r>
            <a:r>
              <a:rPr lang="zh-TW" altLang="en-US" dirty="0" smtClean="0"/>
              <a:t>，可上傳完稅附件</a:t>
            </a:r>
            <a:endParaRPr lang="en-US" altLang="zh-TW" dirty="0" smtClean="0"/>
          </a:p>
          <a:p>
            <a:endParaRPr lang="zh-TW" altLang="en-US" dirty="0" smtClean="0"/>
          </a:p>
        </p:txBody>
      </p:sp>
      <p:sp>
        <p:nvSpPr>
          <p:cNvPr id="5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zh-TW" altLang="en-US" sz="3600" dirty="0" smtClean="0"/>
              <a:t>上傳完稅附件</a:t>
            </a:r>
            <a:endParaRPr lang="zh-TW" altLang="en-US" sz="4800" dirty="0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4294967295"/>
          </p:nvPr>
        </p:nvSpPr>
        <p:spPr>
          <a:xfrm>
            <a:off x="6982968" y="6456934"/>
            <a:ext cx="2133600" cy="365125"/>
          </a:xfrm>
          <a:prstGeom prst="rect">
            <a:avLst/>
          </a:prstGeom>
        </p:spPr>
        <p:txBody>
          <a:bodyPr/>
          <a:lstStyle/>
          <a:p>
            <a:pPr algn="r"/>
            <a:fld id="{C75EAFFC-F704-46DF-8AE9-C164B51039D1}" type="slidenum">
              <a:rPr lang="ru-RU" sz="1600" smtClean="0"/>
              <a:t>15</a:t>
            </a:fld>
            <a:endParaRPr lang="ru-RU" sz="1600" dirty="0"/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2593"/>
          <a:stretch>
            <a:fillRect/>
          </a:stretch>
        </p:blipFill>
        <p:spPr bwMode="auto">
          <a:xfrm>
            <a:off x="1560351" y="2123198"/>
            <a:ext cx="6207119" cy="300541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6439" y="3615655"/>
            <a:ext cx="6065129" cy="310852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8" name="圓角矩形圖說文字 7"/>
          <p:cNvSpPr/>
          <p:nvPr/>
        </p:nvSpPr>
        <p:spPr>
          <a:xfrm flipH="1">
            <a:off x="2446177" y="3367347"/>
            <a:ext cx="2211285" cy="576263"/>
          </a:xfrm>
          <a:prstGeom prst="wedgeRoundRectCallout">
            <a:avLst>
              <a:gd name="adj1" fmla="val -47149"/>
              <a:gd name="adj2" fmla="val -122018"/>
              <a:gd name="adj3" fmla="val 16667"/>
            </a:avLst>
          </a:prstGeom>
          <a:ln>
            <a:solidFill>
              <a:srgbClr val="FF0000"/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TW" altLang="en-US" dirty="0" smtClean="0">
                <a:solidFill>
                  <a:srgbClr val="FF0000"/>
                </a:solidFill>
              </a:rPr>
              <a:t>完稅附件上傳</a:t>
            </a:r>
            <a:endParaRPr lang="zh-TW" altLang="en-US" dirty="0">
              <a:solidFill>
                <a:srgbClr val="FF0000"/>
              </a:solidFill>
            </a:endParaRPr>
          </a:p>
        </p:txBody>
      </p:sp>
      <p:sp>
        <p:nvSpPr>
          <p:cNvPr id="10" name="圓角矩形圖說文字 9"/>
          <p:cNvSpPr/>
          <p:nvPr/>
        </p:nvSpPr>
        <p:spPr>
          <a:xfrm flipH="1">
            <a:off x="2456138" y="3367347"/>
            <a:ext cx="2211285" cy="576263"/>
          </a:xfrm>
          <a:prstGeom prst="wedgeRoundRectCallout">
            <a:avLst>
              <a:gd name="adj1" fmla="val -43356"/>
              <a:gd name="adj2" fmla="val 100714"/>
              <a:gd name="adj3" fmla="val 16667"/>
            </a:avLst>
          </a:prstGeom>
          <a:ln>
            <a:solidFill>
              <a:srgbClr val="FF0000"/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TW" altLang="en-US" dirty="0" smtClean="0">
                <a:solidFill>
                  <a:srgbClr val="FF0000"/>
                </a:solidFill>
              </a:rPr>
              <a:t>完稅附件上傳</a:t>
            </a:r>
            <a:endParaRPr lang="zh-TW" altLang="en-US" dirty="0">
              <a:solidFill>
                <a:srgbClr val="FF0000"/>
              </a:solidFill>
            </a:endParaRPr>
          </a:p>
        </p:txBody>
      </p:sp>
      <p:sp>
        <p:nvSpPr>
          <p:cNvPr id="2" name="矩形 1"/>
          <p:cNvSpPr/>
          <p:nvPr/>
        </p:nvSpPr>
        <p:spPr bwMode="auto">
          <a:xfrm>
            <a:off x="4654421" y="2768367"/>
            <a:ext cx="580309" cy="176169"/>
          </a:xfrm>
          <a:prstGeom prst="rect">
            <a:avLst/>
          </a:prstGeom>
          <a:noFill/>
          <a:ln w="1905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449263" rtl="0" eaLnBrk="1" fontAlgn="base" latinLnBrk="0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buNone/>
              <a:tabLst/>
            </a:pPr>
            <a:endParaRPr kumimoji="0" lang="zh-TW" altLang="en-US" sz="1800" b="0" i="0" u="none" strike="noStrike" cap="none" normalizeH="0" baseline="0" smtClean="0">
              <a:ln>
                <a:noFill/>
              </a:ln>
              <a:effectLst/>
              <a:latin typeface="Arial" charset="0"/>
              <a:ea typeface="微軟正黑體" charset="-120"/>
            </a:endParaRPr>
          </a:p>
        </p:txBody>
      </p:sp>
      <p:sp>
        <p:nvSpPr>
          <p:cNvPr id="11" name="矩形 10"/>
          <p:cNvSpPr/>
          <p:nvPr/>
        </p:nvSpPr>
        <p:spPr bwMode="auto">
          <a:xfrm>
            <a:off x="4234901" y="4246227"/>
            <a:ext cx="580309" cy="176169"/>
          </a:xfrm>
          <a:prstGeom prst="rect">
            <a:avLst/>
          </a:prstGeom>
          <a:noFill/>
          <a:ln w="1905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449263" rtl="0" eaLnBrk="1" fontAlgn="base" latinLnBrk="0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buNone/>
              <a:tabLst/>
            </a:pPr>
            <a:endParaRPr kumimoji="0" lang="zh-TW" altLang="en-US" sz="1800" b="0" i="0" u="none" strike="noStrike" cap="none" normalizeH="0" baseline="0" smtClean="0">
              <a:ln>
                <a:noFill/>
              </a:ln>
              <a:effectLst/>
              <a:latin typeface="Arial" charset="0"/>
              <a:ea typeface="微軟正黑體" charset="-120"/>
            </a:endParaRPr>
          </a:p>
        </p:txBody>
      </p:sp>
      <p:sp>
        <p:nvSpPr>
          <p:cNvPr id="3" name="文字方塊 2"/>
          <p:cNvSpPr txBox="1"/>
          <p:nvPr/>
        </p:nvSpPr>
        <p:spPr>
          <a:xfrm>
            <a:off x="293613" y="2751588"/>
            <a:ext cx="1415772" cy="461665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zh-TW" altLang="en-US" b="1" dirty="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土地資料</a:t>
            </a:r>
            <a:endParaRPr lang="zh-TW" altLang="en-US" b="1" dirty="0">
              <a:ln w="1905"/>
              <a:solidFill>
                <a:srgbClr val="FF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3" name="文字方塊 12"/>
          <p:cNvSpPr txBox="1"/>
          <p:nvPr/>
        </p:nvSpPr>
        <p:spPr>
          <a:xfrm>
            <a:off x="293613" y="4488109"/>
            <a:ext cx="1415772" cy="461665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zh-TW" altLang="en-US" b="1" dirty="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建物資料</a:t>
            </a:r>
            <a:endParaRPr lang="zh-TW" altLang="en-US" b="1" dirty="0">
              <a:ln w="1905"/>
              <a:solidFill>
                <a:srgbClr val="FF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062130357"/>
      </p:ext>
    </p:extLst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TW" altLang="en-US" dirty="0" smtClean="0"/>
              <a:t>完成申報後，上傳完稅附件</a:t>
            </a:r>
            <a:endParaRPr lang="en-US" altLang="zh-TW" dirty="0" smtClean="0"/>
          </a:p>
          <a:p>
            <a:endParaRPr lang="zh-TW" altLang="en-US" dirty="0" smtClean="0"/>
          </a:p>
        </p:txBody>
      </p:sp>
      <p:pic>
        <p:nvPicPr>
          <p:cNvPr id="2048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5700" y="2636838"/>
            <a:ext cx="7856538" cy="2952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zh-TW" altLang="en-US" sz="3600" dirty="0" smtClean="0"/>
              <a:t>上傳完稅附件</a:t>
            </a:r>
            <a:endParaRPr lang="zh-TW" altLang="en-US" sz="4800" dirty="0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4294967295"/>
          </p:nvPr>
        </p:nvSpPr>
        <p:spPr>
          <a:xfrm>
            <a:off x="6982968" y="6456934"/>
            <a:ext cx="2133600" cy="365125"/>
          </a:xfrm>
          <a:prstGeom prst="rect">
            <a:avLst/>
          </a:prstGeom>
        </p:spPr>
        <p:txBody>
          <a:bodyPr/>
          <a:lstStyle/>
          <a:p>
            <a:pPr algn="r"/>
            <a:fld id="{C75EAFFC-F704-46DF-8AE9-C164B51039D1}" type="slidenum">
              <a:rPr lang="ru-RU" sz="1600" smtClean="0"/>
              <a:t>16</a:t>
            </a:fld>
            <a:endParaRPr lang="ru-RU" sz="1600" dirty="0"/>
          </a:p>
        </p:txBody>
      </p:sp>
    </p:spTree>
    <p:extLst>
      <p:ext uri="{BB962C8B-B14F-4D97-AF65-F5344CB8AC3E}">
        <p14:creationId xmlns:p14="http://schemas.microsoft.com/office/powerpoint/2010/main" val="604923412"/>
      </p:ext>
    </p:extLst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7" name="Picture 5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2904"/>
          <a:stretch/>
        </p:blipFill>
        <p:spPr bwMode="auto">
          <a:xfrm>
            <a:off x="4331025" y="2776755"/>
            <a:ext cx="4812976" cy="3430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506" name="內容版面配置區 2"/>
          <p:cNvSpPr>
            <a:spLocks noGrp="1"/>
          </p:cNvSpPr>
          <p:nvPr>
            <p:ph idx="1"/>
          </p:nvPr>
        </p:nvSpPr>
        <p:spPr>
          <a:xfrm>
            <a:off x="131041" y="1673353"/>
            <a:ext cx="4172511" cy="2420476"/>
          </a:xfrm>
        </p:spPr>
        <p:txBody>
          <a:bodyPr/>
          <a:lstStyle/>
          <a:p>
            <a:r>
              <a:rPr lang="zh-TW" altLang="en-US" sz="2800" dirty="0" smtClean="0"/>
              <a:t>依附件類別上傳檔案</a:t>
            </a:r>
            <a:endParaRPr lang="en-US" altLang="zh-TW" sz="2800" dirty="0" smtClean="0"/>
          </a:p>
          <a:p>
            <a:pPr marL="514350" indent="-514350">
              <a:buFont typeface="+mj-lt"/>
              <a:buAutoNum type="arabicParenR"/>
            </a:pPr>
            <a:r>
              <a:rPr lang="zh-TW" altLang="en-US" sz="2400" dirty="0" smtClean="0"/>
              <a:t>土增、契稅申報書</a:t>
            </a:r>
            <a:endParaRPr lang="en-US" altLang="zh-TW" sz="2400" dirty="0" smtClean="0"/>
          </a:p>
          <a:p>
            <a:pPr marL="514350" indent="-514350">
              <a:buFont typeface="+mj-lt"/>
              <a:buAutoNum type="arabicParenR"/>
            </a:pPr>
            <a:r>
              <a:rPr lang="zh-TW" altLang="en-US" sz="2400" dirty="0" smtClean="0"/>
              <a:t>公契</a:t>
            </a:r>
            <a:r>
              <a:rPr lang="en-US" altLang="zh-TW" sz="2400" dirty="0" smtClean="0"/>
              <a:t>(</a:t>
            </a:r>
            <a:r>
              <a:rPr lang="zh-TW" altLang="en-US" sz="2400" dirty="0"/>
              <a:t>含</a:t>
            </a:r>
            <a:r>
              <a:rPr lang="zh-TW" altLang="en-US" sz="2400" dirty="0" smtClean="0"/>
              <a:t>繳納完竣之印花稅</a:t>
            </a:r>
            <a:r>
              <a:rPr lang="en-US" altLang="zh-TW" sz="2400" dirty="0" smtClean="0"/>
              <a:t>)</a:t>
            </a:r>
          </a:p>
          <a:p>
            <a:pPr marL="514350" indent="-514350">
              <a:buFont typeface="+mj-lt"/>
              <a:buAutoNum type="arabicParenR"/>
            </a:pPr>
            <a:r>
              <a:rPr lang="zh-TW" altLang="en-US" sz="2400" dirty="0"/>
              <a:t>交易雙方</a:t>
            </a:r>
            <a:r>
              <a:rPr lang="zh-TW" altLang="en-US" sz="2400" dirty="0" smtClean="0"/>
              <a:t>身分證明文件</a:t>
            </a:r>
            <a:endParaRPr lang="en-US" altLang="zh-TW" sz="2400" dirty="0" smtClean="0"/>
          </a:p>
          <a:p>
            <a:pPr marL="514350" indent="-514350">
              <a:buFont typeface="+mj-lt"/>
              <a:buAutoNum type="arabicParenR"/>
            </a:pPr>
            <a:r>
              <a:rPr lang="zh-TW" altLang="en-US" sz="2400" dirty="0"/>
              <a:t>其他完稅附件</a:t>
            </a:r>
            <a:endParaRPr lang="en-US" altLang="zh-TW" sz="2400" dirty="0"/>
          </a:p>
        </p:txBody>
      </p:sp>
      <p:sp>
        <p:nvSpPr>
          <p:cNvPr id="6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zh-TW" altLang="en-US" sz="3600" dirty="0" smtClean="0"/>
              <a:t>上傳完稅附件類別</a:t>
            </a:r>
            <a:endParaRPr lang="zh-TW" altLang="en-US" sz="4800" dirty="0"/>
          </a:p>
        </p:txBody>
      </p:sp>
      <p:sp>
        <p:nvSpPr>
          <p:cNvPr id="7" name="Slide Number Placeholder 3"/>
          <p:cNvSpPr>
            <a:spLocks noGrp="1"/>
          </p:cNvSpPr>
          <p:nvPr>
            <p:ph type="sldNum" sz="quarter" idx="4294967295"/>
          </p:nvPr>
        </p:nvSpPr>
        <p:spPr>
          <a:xfrm>
            <a:off x="6982968" y="6456934"/>
            <a:ext cx="2133600" cy="365125"/>
          </a:xfrm>
          <a:prstGeom prst="rect">
            <a:avLst/>
          </a:prstGeom>
        </p:spPr>
        <p:txBody>
          <a:bodyPr/>
          <a:lstStyle/>
          <a:p>
            <a:pPr algn="r"/>
            <a:fld id="{C75EAFFC-F704-46DF-8AE9-C164B51039D1}" type="slidenum">
              <a:rPr lang="ru-RU" sz="1600" smtClean="0"/>
              <a:t>17</a:t>
            </a:fld>
            <a:endParaRPr lang="ru-RU" sz="1600" dirty="0"/>
          </a:p>
        </p:txBody>
      </p:sp>
    </p:spTree>
    <p:extLst>
      <p:ext uri="{BB962C8B-B14F-4D97-AF65-F5344CB8AC3E}">
        <p14:creationId xmlns:p14="http://schemas.microsoft.com/office/powerpoint/2010/main" val="305504083"/>
      </p:ext>
    </p:extLst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TW" altLang="en-US" dirty="0" smtClean="0"/>
              <a:t>案件進度查詢及稅單列印</a:t>
            </a:r>
          </a:p>
        </p:txBody>
      </p:sp>
      <p:sp>
        <p:nvSpPr>
          <p:cNvPr id="5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zh-TW" altLang="en-US" sz="3600" dirty="0" smtClean="0"/>
              <a:t>下載職名章繳款書</a:t>
            </a:r>
            <a:endParaRPr lang="zh-TW" altLang="en-US" sz="4800" dirty="0"/>
          </a:p>
        </p:txBody>
      </p:sp>
      <p:pic>
        <p:nvPicPr>
          <p:cNvPr id="2253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4494" y="2843869"/>
            <a:ext cx="8600298" cy="32322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Slide Number Placeholder 3"/>
          <p:cNvSpPr>
            <a:spLocks noGrp="1"/>
          </p:cNvSpPr>
          <p:nvPr>
            <p:ph type="sldNum" sz="quarter" idx="4294967295"/>
          </p:nvPr>
        </p:nvSpPr>
        <p:spPr>
          <a:xfrm>
            <a:off x="6982968" y="6456934"/>
            <a:ext cx="2133600" cy="365125"/>
          </a:xfrm>
          <a:prstGeom prst="rect">
            <a:avLst/>
          </a:prstGeom>
        </p:spPr>
        <p:txBody>
          <a:bodyPr/>
          <a:lstStyle/>
          <a:p>
            <a:pPr algn="r"/>
            <a:fld id="{C75EAFFC-F704-46DF-8AE9-C164B51039D1}" type="slidenum">
              <a:rPr lang="ru-RU" sz="1600" smtClean="0"/>
              <a:t>18</a:t>
            </a:fld>
            <a:endParaRPr lang="ru-RU" sz="1600" dirty="0"/>
          </a:p>
        </p:txBody>
      </p:sp>
    </p:spTree>
    <p:extLst>
      <p:ext uri="{BB962C8B-B14F-4D97-AF65-F5344CB8AC3E}">
        <p14:creationId xmlns:p14="http://schemas.microsoft.com/office/powerpoint/2010/main" val="2415649003"/>
      </p:ext>
    </p:extLst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內容版面配置區 2"/>
          <p:cNvSpPr>
            <a:spLocks noGrp="1"/>
          </p:cNvSpPr>
          <p:nvPr>
            <p:ph idx="1"/>
          </p:nvPr>
        </p:nvSpPr>
        <p:spPr>
          <a:xfrm>
            <a:off x="131041" y="1673352"/>
            <a:ext cx="8879040" cy="1061459"/>
          </a:xfrm>
        </p:spPr>
        <p:txBody>
          <a:bodyPr/>
          <a:lstStyle/>
          <a:p>
            <a:r>
              <a:rPr lang="zh-TW" altLang="en-US" sz="2800" dirty="0" smtClean="0"/>
              <a:t>一般繳款書</a:t>
            </a:r>
            <a:r>
              <a:rPr lang="en-US" altLang="zh-TW" sz="2800" dirty="0" smtClean="0"/>
              <a:t>-</a:t>
            </a:r>
            <a:r>
              <a:rPr lang="zh-TW" altLang="en-US" sz="2800" dirty="0" smtClean="0"/>
              <a:t>未上傳完稅附件</a:t>
            </a:r>
            <a:endParaRPr lang="en-US" altLang="zh-TW" sz="2800" dirty="0" smtClean="0"/>
          </a:p>
          <a:p>
            <a:r>
              <a:rPr lang="zh-TW" altLang="en-US" sz="2800" dirty="0" smtClean="0"/>
              <a:t>職名章繳款書</a:t>
            </a:r>
            <a:r>
              <a:rPr lang="en-US" altLang="zh-TW" sz="2800" dirty="0" smtClean="0"/>
              <a:t>-</a:t>
            </a:r>
            <a:r>
              <a:rPr lang="zh-TW" altLang="en-US" sz="2800" dirty="0" smtClean="0"/>
              <a:t>有上傳完稅附件且查無欠稅</a:t>
            </a:r>
            <a:endParaRPr lang="en-US" altLang="zh-TW" sz="2800" dirty="0" smtClean="0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4294967295"/>
          </p:nvPr>
        </p:nvSpPr>
        <p:spPr>
          <a:xfrm>
            <a:off x="6982968" y="6456934"/>
            <a:ext cx="2133600" cy="365125"/>
          </a:xfrm>
          <a:prstGeom prst="rect">
            <a:avLst/>
          </a:prstGeom>
        </p:spPr>
        <p:txBody>
          <a:bodyPr/>
          <a:lstStyle/>
          <a:p>
            <a:pPr algn="r"/>
            <a:fld id="{C75EAFFC-F704-46DF-8AE9-C164B51039D1}" type="slidenum">
              <a:rPr lang="ru-RU" sz="1600" smtClean="0"/>
              <a:t>19</a:t>
            </a:fld>
            <a:endParaRPr lang="ru-RU" sz="1600" dirty="0"/>
          </a:p>
        </p:txBody>
      </p:sp>
      <p:pic>
        <p:nvPicPr>
          <p:cNvPr id="1026" name="Picture 2" descr="D:\LRXSVN\SVN_DOC\plrx_doc\系統開發文件\M035-106年-109年\需求訪談資料\1080308 0315簡報\圖示\upload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05" t="6044" r="6618" b="6331"/>
          <a:stretch/>
        </p:blipFill>
        <p:spPr bwMode="auto">
          <a:xfrm>
            <a:off x="2175244" y="4642373"/>
            <a:ext cx="559475" cy="573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標題 1"/>
          <p:cNvSpPr>
            <a:spLocks noGrp="1"/>
          </p:cNvSpPr>
          <p:nvPr>
            <p:ph type="title"/>
          </p:nvPr>
        </p:nvSpPr>
        <p:spPr>
          <a:xfrm>
            <a:off x="847606" y="326613"/>
            <a:ext cx="8879040" cy="695093"/>
          </a:xfrm>
        </p:spPr>
        <p:txBody>
          <a:bodyPr/>
          <a:lstStyle/>
          <a:p>
            <a:pPr>
              <a:defRPr/>
            </a:pPr>
            <a:r>
              <a:rPr lang="zh-TW" altLang="en-US" sz="3600" dirty="0" smtClean="0"/>
              <a:t>一般、職名章繳款書</a:t>
            </a:r>
            <a:endParaRPr lang="en-US" altLang="zh-TW" sz="3600" dirty="0" smtClean="0"/>
          </a:p>
        </p:txBody>
      </p:sp>
      <p:grpSp>
        <p:nvGrpSpPr>
          <p:cNvPr id="9" name="Group 8"/>
          <p:cNvGrpSpPr/>
          <p:nvPr/>
        </p:nvGrpSpPr>
        <p:grpSpPr>
          <a:xfrm>
            <a:off x="712561" y="3434863"/>
            <a:ext cx="1342742" cy="1494285"/>
            <a:chOff x="997398" y="2237429"/>
            <a:chExt cx="1085382" cy="1322383"/>
          </a:xfrm>
        </p:grpSpPr>
        <p:pic>
          <p:nvPicPr>
            <p:cNvPr id="10" name="圖片 9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997398" y="2237429"/>
              <a:ext cx="976221" cy="976221"/>
            </a:xfrm>
            <a:prstGeom prst="rect">
              <a:avLst/>
            </a:prstGeom>
          </p:spPr>
        </p:pic>
        <p:sp>
          <p:nvSpPr>
            <p:cNvPr id="11" name="文字方塊 10"/>
            <p:cNvSpPr txBox="1"/>
            <p:nvPr/>
          </p:nvSpPr>
          <p:spPr>
            <a:xfrm>
              <a:off x="1106559" y="3159702"/>
              <a:ext cx="976221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TW" altLang="en-US" sz="2000" b="1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申報人</a:t>
              </a:r>
              <a:endParaRPr lang="zh-TW" altLang="en-US" sz="2000" b="1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  <p:sp>
        <p:nvSpPr>
          <p:cNvPr id="3" name="矩形 2"/>
          <p:cNvSpPr/>
          <p:nvPr/>
        </p:nvSpPr>
        <p:spPr>
          <a:xfrm>
            <a:off x="2881926" y="4747889"/>
            <a:ext cx="3820877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14350" indent="-514350">
              <a:buFont typeface="+mj-lt"/>
              <a:buAutoNum type="arabicParenR"/>
            </a:pPr>
            <a:r>
              <a:rPr lang="zh-TW" altLang="en-US" sz="2000" dirty="0">
                <a:latin typeface="+mj-ea"/>
                <a:ea typeface="+mj-ea"/>
              </a:rPr>
              <a:t>土增、契稅申報書</a:t>
            </a:r>
            <a:endParaRPr lang="en-US" altLang="zh-TW" sz="2000" dirty="0">
              <a:latin typeface="+mj-ea"/>
              <a:ea typeface="+mj-ea"/>
            </a:endParaRPr>
          </a:p>
          <a:p>
            <a:pPr marL="514350" indent="-514350">
              <a:buFont typeface="+mj-lt"/>
              <a:buAutoNum type="arabicParenR"/>
            </a:pPr>
            <a:r>
              <a:rPr lang="zh-TW" altLang="en-US" sz="2000" dirty="0" smtClean="0">
                <a:latin typeface="+mj-ea"/>
                <a:ea typeface="+mj-ea"/>
              </a:rPr>
              <a:t>公契</a:t>
            </a:r>
            <a:r>
              <a:rPr lang="en-US" altLang="zh-TW" sz="2000" dirty="0" smtClean="0">
                <a:latin typeface="+mj-ea"/>
                <a:ea typeface="+mj-ea"/>
              </a:rPr>
              <a:t>(</a:t>
            </a:r>
            <a:r>
              <a:rPr lang="zh-TW" altLang="en-US" sz="2000" dirty="0">
                <a:latin typeface="+mj-ea"/>
                <a:ea typeface="+mj-ea"/>
              </a:rPr>
              <a:t>含繳納完竣之印花稅</a:t>
            </a:r>
            <a:endParaRPr lang="en-US" altLang="zh-TW" sz="2000" dirty="0">
              <a:latin typeface="+mj-ea"/>
              <a:ea typeface="+mj-ea"/>
            </a:endParaRPr>
          </a:p>
          <a:p>
            <a:pPr marL="514350" indent="-514350">
              <a:buFont typeface="+mj-lt"/>
              <a:buAutoNum type="arabicParenR"/>
            </a:pPr>
            <a:r>
              <a:rPr lang="zh-TW" altLang="en-US" sz="2000" dirty="0">
                <a:latin typeface="+mj-ea"/>
                <a:ea typeface="+mj-ea"/>
              </a:rPr>
              <a:t>交易雙方身分證明</a:t>
            </a:r>
            <a:r>
              <a:rPr lang="zh-TW" altLang="en-US" sz="2000" dirty="0" smtClean="0">
                <a:latin typeface="+mj-ea"/>
                <a:ea typeface="+mj-ea"/>
              </a:rPr>
              <a:t>文件</a:t>
            </a:r>
            <a:endParaRPr lang="en-US" altLang="zh-TW" sz="2000" dirty="0">
              <a:latin typeface="+mj-ea"/>
              <a:ea typeface="+mj-ea"/>
            </a:endParaRPr>
          </a:p>
        </p:txBody>
      </p:sp>
      <p:sp>
        <p:nvSpPr>
          <p:cNvPr id="14" name="流程圖: 內部儲存裝置 13"/>
          <p:cNvSpPr/>
          <p:nvPr/>
        </p:nvSpPr>
        <p:spPr bwMode="auto">
          <a:xfrm>
            <a:off x="7206143" y="4710754"/>
            <a:ext cx="989806" cy="1237193"/>
          </a:xfrm>
          <a:prstGeom prst="flowChartInternalStorage">
            <a:avLst/>
          </a:prstGeom>
          <a:solidFill>
            <a:schemeClr val="bg2">
              <a:lumMod val="20000"/>
              <a:lumOff val="80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449263" rtl="0" eaLnBrk="1" fontAlgn="base" latinLnBrk="0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buNone/>
              <a:tabLst/>
            </a:pPr>
            <a:r>
              <a:rPr kumimoji="0" lang="en-US" altLang="zh-TW" sz="1800" b="1" i="0" u="none" strike="noStrike" cap="none" normalizeH="0" baseline="0" dirty="0" smtClean="0">
                <a:ln>
                  <a:noFill/>
                </a:ln>
                <a:effectLst/>
                <a:latin typeface="Arial" charset="0"/>
                <a:ea typeface="微軟正黑體" charset="-120"/>
              </a:rPr>
              <a:t>……..……..……..……..</a:t>
            </a:r>
            <a:endParaRPr kumimoji="0" lang="zh-TW" altLang="en-US" sz="1800" b="1" i="0" u="none" strike="noStrike" cap="none" normalizeH="0" baseline="0" dirty="0" smtClean="0">
              <a:ln>
                <a:noFill/>
              </a:ln>
              <a:effectLst/>
              <a:latin typeface="Arial" charset="0"/>
              <a:ea typeface="微軟正黑體" charset="-120"/>
            </a:endParaRPr>
          </a:p>
        </p:txBody>
      </p:sp>
      <p:sp>
        <p:nvSpPr>
          <p:cNvPr id="7" name="圓角矩形 6"/>
          <p:cNvSpPr/>
          <p:nvPr/>
        </p:nvSpPr>
        <p:spPr bwMode="auto">
          <a:xfrm>
            <a:off x="7361292" y="5731488"/>
            <a:ext cx="679508" cy="216459"/>
          </a:xfrm>
          <a:prstGeom prst="roundRect">
            <a:avLst/>
          </a:prstGeom>
          <a:solidFill>
            <a:schemeClr val="bg1"/>
          </a:solidFill>
          <a:ln w="1905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449263" rtl="0" eaLnBrk="1" fontAlgn="base" latinLnBrk="0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buNone/>
              <a:tabLst/>
            </a:pPr>
            <a:r>
              <a:rPr lang="zh-TW" altLang="en-US" sz="1200" b="1" dirty="0">
                <a:solidFill>
                  <a:srgbClr val="FF0000"/>
                </a:solidFill>
                <a:latin typeface="+mj-ea"/>
                <a:ea typeface="+mj-ea"/>
              </a:rPr>
              <a:t>職名章</a:t>
            </a:r>
            <a:endParaRPr kumimoji="0" lang="zh-TW" altLang="en-US" sz="1200" b="1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+mj-ea"/>
              <a:ea typeface="+mj-ea"/>
            </a:endParaRPr>
          </a:p>
        </p:txBody>
      </p:sp>
      <p:sp>
        <p:nvSpPr>
          <p:cNvPr id="16" name="流程圖: 內部儲存裝置 15"/>
          <p:cNvSpPr/>
          <p:nvPr/>
        </p:nvSpPr>
        <p:spPr bwMode="auto">
          <a:xfrm>
            <a:off x="7206143" y="2972866"/>
            <a:ext cx="989806" cy="1237193"/>
          </a:xfrm>
          <a:prstGeom prst="flowChartInternalStorage">
            <a:avLst/>
          </a:prstGeom>
          <a:solidFill>
            <a:schemeClr val="bg2">
              <a:lumMod val="20000"/>
              <a:lumOff val="80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449263" rtl="0" eaLnBrk="1" fontAlgn="base" latinLnBrk="0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buNone/>
              <a:tabLst/>
            </a:pPr>
            <a:r>
              <a:rPr kumimoji="0" lang="en-US" altLang="zh-TW" sz="1800" b="1" i="0" u="none" strike="noStrike" cap="none" normalizeH="0" baseline="0" dirty="0" smtClean="0">
                <a:ln>
                  <a:noFill/>
                </a:ln>
                <a:effectLst/>
                <a:latin typeface="Arial" charset="0"/>
                <a:ea typeface="微軟正黑體" charset="-120"/>
              </a:rPr>
              <a:t>……..……..……..……..</a:t>
            </a:r>
            <a:endParaRPr kumimoji="0" lang="zh-TW" altLang="en-US" sz="1800" b="1" i="0" u="none" strike="noStrike" cap="none" normalizeH="0" baseline="0" dirty="0" smtClean="0">
              <a:ln>
                <a:noFill/>
              </a:ln>
              <a:effectLst/>
              <a:latin typeface="Arial" charset="0"/>
              <a:ea typeface="微軟正黑體" charset="-120"/>
            </a:endParaRPr>
          </a:p>
        </p:txBody>
      </p:sp>
      <p:cxnSp>
        <p:nvCxnSpPr>
          <p:cNvPr id="13" name="直線單箭頭接點 12"/>
          <p:cNvCxnSpPr/>
          <p:nvPr/>
        </p:nvCxnSpPr>
        <p:spPr bwMode="auto">
          <a:xfrm flipV="1">
            <a:off x="2055303" y="3434863"/>
            <a:ext cx="5150840" cy="390518"/>
          </a:xfrm>
          <a:prstGeom prst="straightConnector1">
            <a:avLst/>
          </a:prstGeom>
          <a:solidFill>
            <a:srgbClr val="00B8FF"/>
          </a:solidFill>
          <a:ln w="38100" cap="flat" cmpd="sng" algn="ctr">
            <a:solidFill>
              <a:schemeClr val="accent4">
                <a:lumMod val="50000"/>
                <a:lumOff val="50000"/>
              </a:schemeClr>
            </a:solidFill>
            <a:prstDash val="solid"/>
            <a:round/>
            <a:headEnd type="none" w="med" len="med"/>
            <a:tailEnd type="arrow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19" name="直線單箭頭接點 18"/>
          <p:cNvCxnSpPr/>
          <p:nvPr/>
        </p:nvCxnSpPr>
        <p:spPr bwMode="auto">
          <a:xfrm>
            <a:off x="2055303" y="4477027"/>
            <a:ext cx="5150840" cy="335953"/>
          </a:xfrm>
          <a:prstGeom prst="straightConnector1">
            <a:avLst/>
          </a:prstGeom>
          <a:solidFill>
            <a:srgbClr val="00B8FF"/>
          </a:solidFill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arrow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22" name="文字方塊 16"/>
          <p:cNvSpPr txBox="1">
            <a:spLocks noChangeArrowheads="1"/>
          </p:cNvSpPr>
          <p:nvPr/>
        </p:nvSpPr>
        <p:spPr bwMode="auto">
          <a:xfrm rot="21367881">
            <a:off x="3542092" y="3265586"/>
            <a:ext cx="1620957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TW" altLang="en-US" sz="1600" b="1" i="0" dirty="0" smtClean="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rPr>
              <a:t>未上傳完稅附件</a:t>
            </a:r>
            <a:endParaRPr lang="zh-TW" altLang="en-US" sz="1600" b="1" i="0" dirty="0">
              <a:solidFill>
                <a:schemeClr val="tx1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23" name="文字方塊 16"/>
          <p:cNvSpPr txBox="1">
            <a:spLocks noChangeArrowheads="1"/>
          </p:cNvSpPr>
          <p:nvPr/>
        </p:nvSpPr>
        <p:spPr bwMode="auto">
          <a:xfrm rot="220131">
            <a:off x="3541689" y="4254934"/>
            <a:ext cx="1620957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TW" altLang="en-US" sz="1600" b="1" i="0" dirty="0" smtClean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有上傳完稅附件</a:t>
            </a:r>
            <a:endParaRPr lang="zh-TW" altLang="en-US" sz="1600" b="1" i="0" dirty="0">
              <a:solidFill>
                <a:srgbClr val="FF0000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24" name="文字方塊 16"/>
          <p:cNvSpPr txBox="1">
            <a:spLocks noChangeArrowheads="1"/>
          </p:cNvSpPr>
          <p:nvPr/>
        </p:nvSpPr>
        <p:spPr bwMode="auto">
          <a:xfrm>
            <a:off x="7154475" y="2716915"/>
            <a:ext cx="1082348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TW" altLang="en-US" sz="1400" b="1" i="0" dirty="0" smtClean="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rPr>
              <a:t>一般繳款書</a:t>
            </a:r>
            <a:endParaRPr lang="zh-TW" altLang="en-US" sz="1400" b="1" i="0" dirty="0">
              <a:solidFill>
                <a:schemeClr val="tx1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25" name="文字方塊 16"/>
          <p:cNvSpPr txBox="1">
            <a:spLocks noChangeArrowheads="1"/>
          </p:cNvSpPr>
          <p:nvPr/>
        </p:nvSpPr>
        <p:spPr bwMode="auto">
          <a:xfrm>
            <a:off x="7078493" y="4467708"/>
            <a:ext cx="1261884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TW" altLang="en-US" sz="1400" b="1" i="0" dirty="0" smtClean="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rPr>
              <a:t>職名章繳款書</a:t>
            </a:r>
            <a:endParaRPr lang="zh-TW" altLang="en-US" sz="1400" b="1" i="0" dirty="0">
              <a:solidFill>
                <a:schemeClr val="tx1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072664263"/>
      </p:ext>
    </p:extLst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內容版面配置區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TW" altLang="en-US" smtClean="0"/>
              <a:t>一般繳款書與職名章繳款書差異</a:t>
            </a:r>
          </a:p>
        </p:txBody>
      </p:sp>
      <p:pic>
        <p:nvPicPr>
          <p:cNvPr id="23555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3028"/>
          <a:stretch>
            <a:fillRect/>
          </a:stretch>
        </p:blipFill>
        <p:spPr bwMode="auto">
          <a:xfrm>
            <a:off x="900855" y="2133599"/>
            <a:ext cx="7991475" cy="439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圓角矩形圖說文字 2"/>
          <p:cNvSpPr/>
          <p:nvPr/>
        </p:nvSpPr>
        <p:spPr>
          <a:xfrm>
            <a:off x="2155970" y="4565883"/>
            <a:ext cx="1776981" cy="576263"/>
          </a:xfrm>
          <a:prstGeom prst="wedgeRoundRectCallout">
            <a:avLst>
              <a:gd name="adj1" fmla="val 10041"/>
              <a:gd name="adj2" fmla="val 44043"/>
              <a:gd name="adj3" fmla="val 16667"/>
            </a:avLst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TW" altLang="en-US" dirty="0">
                <a:solidFill>
                  <a:schemeClr val="accent2"/>
                </a:solidFill>
              </a:rPr>
              <a:t>一般繳款書</a:t>
            </a:r>
          </a:p>
        </p:txBody>
      </p:sp>
      <p:sp>
        <p:nvSpPr>
          <p:cNvPr id="7" name="圓角矩形圖說文字 6"/>
          <p:cNvSpPr/>
          <p:nvPr/>
        </p:nvSpPr>
        <p:spPr>
          <a:xfrm>
            <a:off x="6229612" y="4329111"/>
            <a:ext cx="2184546" cy="576263"/>
          </a:xfrm>
          <a:prstGeom prst="wedgeRoundRectCallout">
            <a:avLst>
              <a:gd name="adj1" fmla="val -61186"/>
              <a:gd name="adj2" fmla="val 36660"/>
              <a:gd name="adj3" fmla="val 16667"/>
            </a:avLst>
          </a:prstGeom>
          <a:ln>
            <a:solidFill>
              <a:srgbClr val="FF0000"/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TW" altLang="en-US" dirty="0">
                <a:solidFill>
                  <a:srgbClr val="FF0000"/>
                </a:solidFill>
              </a:rPr>
              <a:t>職名章繳款書</a:t>
            </a:r>
          </a:p>
        </p:txBody>
      </p:sp>
      <p:sp>
        <p:nvSpPr>
          <p:cNvPr id="8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zh-TW" altLang="en-US" sz="3600" dirty="0" smtClean="0"/>
              <a:t>一般、職名章繳款書</a:t>
            </a:r>
            <a:endParaRPr lang="en-US" altLang="zh-TW" sz="3600" dirty="0" smtClean="0"/>
          </a:p>
        </p:txBody>
      </p:sp>
      <p:sp>
        <p:nvSpPr>
          <p:cNvPr id="9" name="Slide Number Placeholder 3"/>
          <p:cNvSpPr>
            <a:spLocks noGrp="1"/>
          </p:cNvSpPr>
          <p:nvPr>
            <p:ph type="sldNum" sz="quarter" idx="4294967295"/>
          </p:nvPr>
        </p:nvSpPr>
        <p:spPr>
          <a:xfrm>
            <a:off x="6982968" y="6456934"/>
            <a:ext cx="2133600" cy="365125"/>
          </a:xfrm>
          <a:prstGeom prst="rect">
            <a:avLst/>
          </a:prstGeom>
        </p:spPr>
        <p:txBody>
          <a:bodyPr/>
          <a:lstStyle/>
          <a:p>
            <a:pPr algn="r"/>
            <a:fld id="{C75EAFFC-F704-46DF-8AE9-C164B51039D1}" type="slidenum">
              <a:rPr lang="ru-RU" sz="1600" smtClean="0"/>
              <a:t>20</a:t>
            </a:fld>
            <a:endParaRPr lang="ru-RU" sz="1600" dirty="0"/>
          </a:p>
        </p:txBody>
      </p:sp>
    </p:spTree>
    <p:extLst>
      <p:ext uri="{BB962C8B-B14F-4D97-AF65-F5344CB8AC3E}">
        <p14:creationId xmlns:p14="http://schemas.microsoft.com/office/powerpoint/2010/main" val="358900684"/>
      </p:ext>
    </p:extLst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內容版面配置區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TW" altLang="en-US" sz="2800" dirty="0" smtClean="0"/>
              <a:t>條碼供地政人員掃描帶入申報資訊</a:t>
            </a:r>
            <a:endParaRPr lang="en-US" altLang="zh-TW" sz="2800" dirty="0" smtClean="0"/>
          </a:p>
          <a:p>
            <a:r>
              <a:rPr lang="zh-TW" altLang="en-US" sz="2800" dirty="0" smtClean="0"/>
              <a:t>地政收件後回饋地政收件字號及結案註記供民眾查詢</a:t>
            </a:r>
            <a:endParaRPr lang="en-US" altLang="zh-TW" sz="2800" dirty="0" smtClean="0"/>
          </a:p>
        </p:txBody>
      </p:sp>
      <p:pic>
        <p:nvPicPr>
          <p:cNvPr id="24579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913" y="2718032"/>
            <a:ext cx="7343775" cy="40955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圓角矩形圖說文字 6"/>
          <p:cNvSpPr/>
          <p:nvPr/>
        </p:nvSpPr>
        <p:spPr>
          <a:xfrm>
            <a:off x="4787900" y="5949950"/>
            <a:ext cx="2586023" cy="574675"/>
          </a:xfrm>
          <a:prstGeom prst="wedgeRoundRectCallout">
            <a:avLst>
              <a:gd name="adj1" fmla="val -71115"/>
              <a:gd name="adj2" fmla="val 38506"/>
              <a:gd name="adj3" fmla="val 16667"/>
            </a:avLst>
          </a:prstGeom>
          <a:ln>
            <a:solidFill>
              <a:srgbClr val="FF0000"/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TW" altLang="en-US" dirty="0">
                <a:solidFill>
                  <a:srgbClr val="FF0000"/>
                </a:solidFill>
              </a:rPr>
              <a:t>地方稅收件編號</a:t>
            </a:r>
          </a:p>
        </p:txBody>
      </p:sp>
      <p:sp>
        <p:nvSpPr>
          <p:cNvPr id="8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zh-TW" altLang="en-US" sz="3600" dirty="0" smtClean="0"/>
              <a:t>職名章繳款書</a:t>
            </a:r>
            <a:endParaRPr lang="en-US" altLang="zh-TW" sz="3600" dirty="0" smtClean="0"/>
          </a:p>
        </p:txBody>
      </p:sp>
      <p:sp>
        <p:nvSpPr>
          <p:cNvPr id="9" name="Slide Number Placeholder 3"/>
          <p:cNvSpPr>
            <a:spLocks noGrp="1"/>
          </p:cNvSpPr>
          <p:nvPr>
            <p:ph type="sldNum" sz="quarter" idx="4294967295"/>
          </p:nvPr>
        </p:nvSpPr>
        <p:spPr>
          <a:xfrm>
            <a:off x="6982968" y="6456934"/>
            <a:ext cx="2133600" cy="365125"/>
          </a:xfrm>
          <a:prstGeom prst="rect">
            <a:avLst/>
          </a:prstGeom>
        </p:spPr>
        <p:txBody>
          <a:bodyPr/>
          <a:lstStyle/>
          <a:p>
            <a:pPr algn="r"/>
            <a:fld id="{C75EAFFC-F704-46DF-8AE9-C164B51039D1}" type="slidenum">
              <a:rPr lang="ru-RU" sz="1600" smtClean="0"/>
              <a:t>21</a:t>
            </a:fld>
            <a:endParaRPr lang="ru-RU" sz="1600" dirty="0"/>
          </a:p>
        </p:txBody>
      </p:sp>
    </p:spTree>
    <p:extLst>
      <p:ext uri="{BB962C8B-B14F-4D97-AF65-F5344CB8AC3E}">
        <p14:creationId xmlns:p14="http://schemas.microsoft.com/office/powerpoint/2010/main" val="250952779"/>
      </p:ext>
    </p:extLst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標題 4"/>
          <p:cNvSpPr>
            <a:spLocks noGrp="1"/>
          </p:cNvSpPr>
          <p:nvPr>
            <p:ph type="ctrTitle"/>
          </p:nvPr>
        </p:nvSpPr>
        <p:spPr>
          <a:xfrm>
            <a:off x="0" y="2942784"/>
            <a:ext cx="9144000" cy="1470394"/>
          </a:xfrm>
        </p:spPr>
        <p:txBody>
          <a:bodyPr/>
          <a:lstStyle/>
          <a:p>
            <a:pPr algn="ctr"/>
            <a:r>
              <a:rPr lang="zh-TW" altLang="en-US" sz="4000" dirty="0" smtClean="0"/>
              <a:t>引導式服務</a:t>
            </a:r>
            <a:r>
              <a:rPr lang="en-US" altLang="zh-TW" sz="4000" dirty="0" smtClean="0"/>
              <a:t>-</a:t>
            </a:r>
            <a:r>
              <a:rPr lang="zh-TW" altLang="en-US" sz="4000" dirty="0" smtClean="0"/>
              <a:t>查詢各站狀態</a:t>
            </a:r>
            <a:endParaRPr lang="zh-TW" altLang="en-US" sz="4000" dirty="0"/>
          </a:p>
        </p:txBody>
      </p:sp>
      <p:sp>
        <p:nvSpPr>
          <p:cNvPr id="8" name="Slide Number Placeholder 1"/>
          <p:cNvSpPr txBox="1">
            <a:spLocks/>
          </p:cNvSpPr>
          <p:nvPr/>
        </p:nvSpPr>
        <p:spPr>
          <a:xfrm>
            <a:off x="6982968" y="6456934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F47D2F-354A-48DC-8B7C-AA07EFADF9C5}" type="slidenum">
              <a:rPr lang="ru-RU" sz="1600">
                <a:solidFill>
                  <a:schemeClr val="tx1"/>
                </a:solidFill>
              </a:rPr>
              <a:pPr/>
              <a:t>22</a:t>
            </a:fld>
            <a:endParaRPr lang="ru-RU" sz="16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361816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124" y="2838042"/>
            <a:ext cx="7424220" cy="34621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zh-TW" altLang="en-US" sz="3600" dirty="0" smtClean="0"/>
              <a:t>引導式服務狀態顯示</a:t>
            </a:r>
            <a:endParaRPr lang="en-US" altLang="zh-TW" sz="3600" dirty="0" smtClean="0"/>
          </a:p>
        </p:txBody>
      </p:sp>
      <p:sp>
        <p:nvSpPr>
          <p:cNvPr id="25603" name="內容版面配置區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TW" altLang="en-US" sz="3600" dirty="0"/>
              <a:t>至</a:t>
            </a:r>
            <a:r>
              <a:rPr lang="zh-TW" altLang="en-US" sz="3600" dirty="0" smtClean="0"/>
              <a:t>申報與查詢頁面</a:t>
            </a:r>
            <a:endParaRPr lang="en-US" altLang="zh-TW" sz="3600" dirty="0" smtClean="0"/>
          </a:p>
          <a:p>
            <a:r>
              <a:rPr lang="zh-TW" altLang="en-US" sz="3600" dirty="0" smtClean="0"/>
              <a:t>點選「查詢引導流程」</a:t>
            </a:r>
            <a:endParaRPr lang="en-US" altLang="zh-TW" sz="3600" dirty="0" smtClean="0"/>
          </a:p>
        </p:txBody>
      </p:sp>
      <p:sp>
        <p:nvSpPr>
          <p:cNvPr id="7" name="Slide Number Placeholder 3"/>
          <p:cNvSpPr>
            <a:spLocks noGrp="1"/>
          </p:cNvSpPr>
          <p:nvPr>
            <p:ph type="sldNum" sz="quarter" idx="4294967295"/>
          </p:nvPr>
        </p:nvSpPr>
        <p:spPr>
          <a:xfrm>
            <a:off x="6982968" y="6456934"/>
            <a:ext cx="2133600" cy="365125"/>
          </a:xfrm>
          <a:prstGeom prst="rect">
            <a:avLst/>
          </a:prstGeom>
        </p:spPr>
        <p:txBody>
          <a:bodyPr/>
          <a:lstStyle/>
          <a:p>
            <a:pPr algn="r"/>
            <a:fld id="{C75EAFFC-F704-46DF-8AE9-C164B51039D1}" type="slidenum">
              <a:rPr lang="ru-RU" sz="1600" smtClean="0"/>
              <a:t>23</a:t>
            </a:fld>
            <a:endParaRPr lang="ru-RU" sz="1600" dirty="0"/>
          </a:p>
        </p:txBody>
      </p:sp>
      <p:sp>
        <p:nvSpPr>
          <p:cNvPr id="8" name="圓角矩形 7"/>
          <p:cNvSpPr/>
          <p:nvPr/>
        </p:nvSpPr>
        <p:spPr bwMode="auto">
          <a:xfrm>
            <a:off x="1278267" y="4036553"/>
            <a:ext cx="705981" cy="215407"/>
          </a:xfrm>
          <a:prstGeom prst="roundRect">
            <a:avLst>
              <a:gd name="adj" fmla="val 0"/>
            </a:avLst>
          </a:prstGeom>
          <a:noFill/>
          <a:ln w="28575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449263" rtl="0" eaLnBrk="1" fontAlgn="base" latinLnBrk="0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buNone/>
              <a:tabLst/>
            </a:pPr>
            <a:endParaRPr kumimoji="0" lang="zh-TW" altLang="en-US" sz="1200" b="1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+mj-ea"/>
              <a:ea typeface="+mj-ea"/>
            </a:endParaRPr>
          </a:p>
        </p:txBody>
      </p:sp>
      <p:sp>
        <p:nvSpPr>
          <p:cNvPr id="9" name="圓角矩形 8"/>
          <p:cNvSpPr/>
          <p:nvPr/>
        </p:nvSpPr>
        <p:spPr bwMode="auto">
          <a:xfrm>
            <a:off x="5612523" y="5764769"/>
            <a:ext cx="879717" cy="215407"/>
          </a:xfrm>
          <a:prstGeom prst="roundRect">
            <a:avLst>
              <a:gd name="adj" fmla="val 0"/>
            </a:avLst>
          </a:prstGeom>
          <a:noFill/>
          <a:ln w="28575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449263" rtl="0" eaLnBrk="1" fontAlgn="base" latinLnBrk="0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buNone/>
              <a:tabLst/>
            </a:pPr>
            <a:endParaRPr kumimoji="0" lang="zh-TW" altLang="en-US" sz="1200" b="1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1645682958"/>
      </p:ext>
    </p:extLst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zh-TW" altLang="en-US" sz="3600" dirty="0" smtClean="0"/>
              <a:t>引導式服務狀態顯示</a:t>
            </a:r>
            <a:endParaRPr lang="en-US" altLang="zh-TW" sz="3600" dirty="0" smtClean="0"/>
          </a:p>
        </p:txBody>
      </p:sp>
      <p:sp>
        <p:nvSpPr>
          <p:cNvPr id="25603" name="內容版面配置區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TW" altLang="en-US" sz="2800" dirty="0" smtClean="0"/>
              <a:t>顯示各站別狀態</a:t>
            </a:r>
            <a:endParaRPr lang="en-US" altLang="zh-TW" sz="2800" dirty="0" smtClean="0"/>
          </a:p>
          <a:p>
            <a:r>
              <a:rPr lang="zh-TW" altLang="en-US" sz="2800" dirty="0" smtClean="0"/>
              <a:t>地稅已結案後，下一站地政圖示將亮燈顯示狀態</a:t>
            </a:r>
            <a:endParaRPr lang="en-US" altLang="zh-TW" sz="2800" dirty="0" smtClean="0"/>
          </a:p>
        </p:txBody>
      </p:sp>
      <p:pic>
        <p:nvPicPr>
          <p:cNvPr id="25604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3309"/>
          <a:stretch>
            <a:fillRect/>
          </a:stretch>
        </p:blipFill>
        <p:spPr bwMode="auto">
          <a:xfrm>
            <a:off x="575206" y="2276873"/>
            <a:ext cx="8317969" cy="43922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Slide Number Placeholder 3"/>
          <p:cNvSpPr>
            <a:spLocks noGrp="1"/>
          </p:cNvSpPr>
          <p:nvPr>
            <p:ph type="sldNum" sz="quarter" idx="4294967295"/>
          </p:nvPr>
        </p:nvSpPr>
        <p:spPr>
          <a:xfrm>
            <a:off x="6982968" y="6456934"/>
            <a:ext cx="2133600" cy="365125"/>
          </a:xfrm>
          <a:prstGeom prst="rect">
            <a:avLst/>
          </a:prstGeom>
        </p:spPr>
        <p:txBody>
          <a:bodyPr/>
          <a:lstStyle/>
          <a:p>
            <a:pPr algn="r"/>
            <a:fld id="{C75EAFFC-F704-46DF-8AE9-C164B51039D1}" type="slidenum">
              <a:rPr lang="ru-RU" sz="1600" smtClean="0"/>
              <a:t>24</a:t>
            </a:fld>
            <a:endParaRPr lang="ru-RU" sz="1600" dirty="0"/>
          </a:p>
        </p:txBody>
      </p:sp>
      <p:sp>
        <p:nvSpPr>
          <p:cNvPr id="8" name="圓角矩形 7"/>
          <p:cNvSpPr/>
          <p:nvPr/>
        </p:nvSpPr>
        <p:spPr bwMode="auto">
          <a:xfrm>
            <a:off x="3131840" y="3356992"/>
            <a:ext cx="936104" cy="1368152"/>
          </a:xfrm>
          <a:prstGeom prst="roundRect">
            <a:avLst>
              <a:gd name="adj" fmla="val 0"/>
            </a:avLst>
          </a:prstGeom>
          <a:noFill/>
          <a:ln w="28575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449263" rtl="0" eaLnBrk="1" fontAlgn="base" latinLnBrk="0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buNone/>
              <a:tabLst/>
            </a:pPr>
            <a:endParaRPr kumimoji="0" lang="zh-TW" altLang="en-US" sz="1200" b="1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160723794"/>
      </p:ext>
    </p:extLst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gif"/></Relationships>
</file>

<file path=ppt/theme/theme1.xml><?xml version="1.0" encoding="utf-8"?>
<a:theme xmlns:a="http://schemas.openxmlformats.org/drawingml/2006/main" name="佈景主題1">
  <a:themeElements>
    <a:clrScheme name="自訂設計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自訂設計">
      <a:majorFont>
        <a:latin typeface="標楷體"/>
        <a:ea typeface="標楷體"/>
        <a:cs typeface=""/>
      </a:majorFont>
      <a:minorFont>
        <a:latin typeface="標楷體"/>
        <a:ea typeface="標楷體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342900" marR="0" indent="-342900" algn="l" defTabSz="914400" rtl="0" eaLnBrk="1" fontAlgn="base" latinLnBrk="0" hangingPunct="1">
          <a:lnSpc>
            <a:spcPct val="100000"/>
          </a:lnSpc>
          <a:spcBef>
            <a:spcPct val="20000"/>
          </a:spcBef>
          <a:spcAft>
            <a:spcPct val="0"/>
          </a:spcAft>
          <a:buClrTx/>
          <a:buSzTx/>
          <a:buFontTx/>
          <a:buBlip>
            <a:blip xmlns:r="http://schemas.openxmlformats.org/officeDocument/2006/relationships" r:embed="rId1"/>
          </a:buBlip>
          <a:tabLst/>
          <a:defRPr kumimoji="1" lang="zh-TW" altLang="en-US" sz="4400" b="1" i="0" u="none" strike="noStrike" cap="none" normalizeH="0" baseline="0" smtClean="0">
            <a:ln>
              <a:noFill/>
            </a:ln>
            <a:solidFill>
              <a:srgbClr val="A50021"/>
            </a:solidFill>
            <a:effectLst/>
            <a:latin typeface="標楷體" pitchFamily="65" charset="-120"/>
            <a:ea typeface="標楷體" pitchFamily="65" charset="-12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342900" marR="0" indent="-342900" algn="l" defTabSz="914400" rtl="0" eaLnBrk="1" fontAlgn="base" latinLnBrk="0" hangingPunct="1">
          <a:lnSpc>
            <a:spcPct val="100000"/>
          </a:lnSpc>
          <a:spcBef>
            <a:spcPct val="20000"/>
          </a:spcBef>
          <a:spcAft>
            <a:spcPct val="0"/>
          </a:spcAft>
          <a:buClrTx/>
          <a:buSzTx/>
          <a:buFontTx/>
          <a:buBlip>
            <a:blip xmlns:r="http://schemas.openxmlformats.org/officeDocument/2006/relationships" r:embed="rId1"/>
          </a:buBlip>
          <a:tabLst/>
          <a:defRPr kumimoji="1" lang="zh-TW" altLang="en-US" sz="4400" b="1" i="0" u="none" strike="noStrike" cap="none" normalizeH="0" baseline="0" smtClean="0">
            <a:ln>
              <a:noFill/>
            </a:ln>
            <a:solidFill>
              <a:srgbClr val="A50021"/>
            </a:solidFill>
            <a:effectLst/>
            <a:latin typeface="標楷體" pitchFamily="65" charset="-120"/>
            <a:ea typeface="標楷體" pitchFamily="65" charset="-120"/>
          </a:defRPr>
        </a:defPPr>
      </a:lstStyle>
    </a:lnDef>
  </a:objectDefaults>
  <a:extraClrSchemeLst>
    <a:extraClrScheme>
      <a:clrScheme name="自訂設計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自訂設計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自訂設計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自訂設計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自訂設計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自訂設計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自訂設計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自訂設計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自訂設計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自訂設計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自訂設計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自訂設計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佈景主題1</Template>
  <TotalTime>31945</TotalTime>
  <Words>585</Words>
  <Application>Microsoft Office PowerPoint</Application>
  <PresentationFormat>如螢幕大小 (4:3)</PresentationFormat>
  <Paragraphs>119</Paragraphs>
  <Slides>24</Slides>
  <Notes>1</Notes>
  <HiddenSlides>0</HiddenSlides>
  <MMClips>0</MMClips>
  <ScaleCrop>false</ScaleCrop>
  <HeadingPairs>
    <vt:vector size="6" baseType="variant">
      <vt:variant>
        <vt:lpstr>使用字型</vt:lpstr>
      </vt:variant>
      <vt:variant>
        <vt:i4>9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24</vt:i4>
      </vt:variant>
    </vt:vector>
  </HeadingPairs>
  <TitlesOfParts>
    <vt:vector size="34" baseType="lpstr">
      <vt:lpstr>Acer Foco</vt:lpstr>
      <vt:lpstr>微軟正黑體</vt:lpstr>
      <vt:lpstr>新細明體</vt:lpstr>
      <vt:lpstr>標楷體</vt:lpstr>
      <vt:lpstr>Arial</vt:lpstr>
      <vt:lpstr>Calibri</vt:lpstr>
      <vt:lpstr>Times New Roman</vt:lpstr>
      <vt:lpstr>Wingdings</vt:lpstr>
      <vt:lpstr>Wingdings 2</vt:lpstr>
      <vt:lpstr>佈景主題1</vt:lpstr>
      <vt:lpstr>PowerPoint 簡報</vt:lpstr>
      <vt:lpstr>申報畫面引導式說明</vt:lpstr>
      <vt:lpstr>登入地方稅網路申報系統</vt:lpstr>
      <vt:lpstr>過戶流程查詢-建檔</vt:lpstr>
      <vt:lpstr>查調地籍資料</vt:lpstr>
      <vt:lpstr>查調地籍資料</vt:lpstr>
      <vt:lpstr>輸入PIN碼、健保卡密碼</vt:lpstr>
      <vt:lpstr>確認查調資料(土地)</vt:lpstr>
      <vt:lpstr>查看地籍圖</vt:lpstr>
      <vt:lpstr>查調建物資料</vt:lpstr>
      <vt:lpstr>輸入PIN碼、健保卡密碼</vt:lpstr>
      <vt:lpstr>確認查調資料(建物)</vt:lpstr>
      <vt:lpstr>案件送出申報</vt:lpstr>
      <vt:lpstr>上傳完稅附件、下載職名章繳款書</vt:lpstr>
      <vt:lpstr>上傳完稅附件</vt:lpstr>
      <vt:lpstr>上傳完稅附件</vt:lpstr>
      <vt:lpstr>上傳完稅附件類別</vt:lpstr>
      <vt:lpstr>下載職名章繳款書</vt:lpstr>
      <vt:lpstr>一般、職名章繳款書</vt:lpstr>
      <vt:lpstr>一般、職名章繳款書</vt:lpstr>
      <vt:lpstr>職名章繳款書</vt:lpstr>
      <vt:lpstr>引導式服務-查詢各站狀態</vt:lpstr>
      <vt:lpstr>引導式服務狀態顯示</vt:lpstr>
      <vt:lpstr>引導式服務狀態顯示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投影片 1</dc:title>
  <dc:creator>vivian</dc:creator>
  <cp:lastModifiedBy>ai2230_王楷誠</cp:lastModifiedBy>
  <cp:revision>2219</cp:revision>
  <cp:lastPrinted>2017-11-09T01:30:56Z</cp:lastPrinted>
  <dcterms:created xsi:type="dcterms:W3CDTF">2013-01-02T10:13:55Z</dcterms:created>
  <dcterms:modified xsi:type="dcterms:W3CDTF">2019-07-09T03:09:43Z</dcterms:modified>
</cp:coreProperties>
</file>